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4ea91dd64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7f198ce1245c9"/>
  </p:sldMasterIdLst>
  <p:sldIdLst>
    <p:sldId xmlns:r="http://schemas.openxmlformats.org/officeDocument/2006/relationships" id="256" r:id="R903d332966544682"/>
    <p:sldId xmlns:r="http://schemas.openxmlformats.org/officeDocument/2006/relationships" id="257" r:id="R3937a6ad5ad54936"/>
    <p:sldId xmlns:r="http://schemas.openxmlformats.org/officeDocument/2006/relationships" id="258" r:id="Rd8a6e474732e46b7"/>
    <p:sldId xmlns:r="http://schemas.openxmlformats.org/officeDocument/2006/relationships" id="259" r:id="Rbd09f2ebb97e440b"/>
    <p:sldId xmlns:r="http://schemas.openxmlformats.org/officeDocument/2006/relationships" id="260" r:id="Re0dbfa967b574187"/>
    <p:sldId xmlns:r="http://schemas.openxmlformats.org/officeDocument/2006/relationships" id="261" r:id="Radcf8248e3fe4b2d"/>
    <p:sldId xmlns:r="http://schemas.openxmlformats.org/officeDocument/2006/relationships" id="262" r:id="R3e3db9307fef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7f198ce1245c9" /><Relationship Type="http://schemas.openxmlformats.org/officeDocument/2006/relationships/slide" Target="/ppt/slides/slide1.xml" Id="R903d332966544682" /><Relationship Type="http://schemas.openxmlformats.org/officeDocument/2006/relationships/slide" Target="/ppt/slides/slide2.xml" Id="R3937a6ad5ad54936" /><Relationship Type="http://schemas.openxmlformats.org/officeDocument/2006/relationships/slide" Target="/ppt/slides/slide3.xml" Id="Rd8a6e474732e46b7" /><Relationship Type="http://schemas.openxmlformats.org/officeDocument/2006/relationships/slide" Target="/ppt/slides/slide4.xml" Id="Rbd09f2ebb97e440b" /><Relationship Type="http://schemas.openxmlformats.org/officeDocument/2006/relationships/slide" Target="/ppt/slides/slide5.xml" Id="Re0dbfa967b574187" /><Relationship Type="http://schemas.openxmlformats.org/officeDocument/2006/relationships/slide" Target="/ppt/slides/slide6.xml" Id="Radcf8248e3fe4b2d" /><Relationship Type="http://schemas.openxmlformats.org/officeDocument/2006/relationships/slide" Target="/ppt/slides/slide7.xml" Id="R3e3db9307fef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84780dbb4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5927d7854157" /><Relationship Type="http://schemas.openxmlformats.org/officeDocument/2006/relationships/theme" Target="/ppt/slideMasters/theme/theme1.xml" Id="R91ba48409a3f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35927d785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446d4995c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91646e75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3a3a5123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c9288e269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2db3ee99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55a0c2eb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79606daa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SPRINKLER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SPRINKLER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HØIGILT INGER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Høygiltveien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www.agdersprinkler.no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971 216 247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SPRINKLER AS</a:t>
            </a:r>
          </a:p>
        </p:txBody>
      </p:sp>
    </p:spTree>
  </p:cSld>
  <p:clrMapOvr>
    <a:masterClrMapping xmlns:a="http://schemas.openxmlformats.org/drawingml/2006/main"/>
  </p:clrMapOvr>
</p:sld>
</file>