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ed092b24984a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fd464bc0844fd1"/>
  </p:sldMasterIdLst>
  <p:sldIdLst>
    <p:sldId xmlns:r="http://schemas.openxmlformats.org/officeDocument/2006/relationships" id="256" r:id="R8d8601c28e9f475a"/>
    <p:sldId xmlns:r="http://schemas.openxmlformats.org/officeDocument/2006/relationships" id="257" r:id="Recc2f77d2c5549f1"/>
    <p:sldId xmlns:r="http://schemas.openxmlformats.org/officeDocument/2006/relationships" id="258" r:id="Ra65cd558dde44f8c"/>
    <p:sldId xmlns:r="http://schemas.openxmlformats.org/officeDocument/2006/relationships" id="259" r:id="Rc72bc3e26b8147b2"/>
    <p:sldId xmlns:r="http://schemas.openxmlformats.org/officeDocument/2006/relationships" id="260" r:id="R2b8a14a513b44bb6"/>
    <p:sldId xmlns:r="http://schemas.openxmlformats.org/officeDocument/2006/relationships" id="261" r:id="Rcbb0e65896594d37"/>
    <p:sldId xmlns:r="http://schemas.openxmlformats.org/officeDocument/2006/relationships" id="262" r:id="Raad86c54be4048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d464bc0844fd1" /><Relationship Type="http://schemas.openxmlformats.org/officeDocument/2006/relationships/slide" Target="/ppt/slides/slide1.xml" Id="R8d8601c28e9f475a" /><Relationship Type="http://schemas.openxmlformats.org/officeDocument/2006/relationships/slide" Target="/ppt/slides/slide2.xml" Id="Recc2f77d2c5549f1" /><Relationship Type="http://schemas.openxmlformats.org/officeDocument/2006/relationships/slide" Target="/ppt/slides/slide3.xml" Id="Ra65cd558dde44f8c" /><Relationship Type="http://schemas.openxmlformats.org/officeDocument/2006/relationships/slide" Target="/ppt/slides/slide4.xml" Id="Rc72bc3e26b8147b2" /><Relationship Type="http://schemas.openxmlformats.org/officeDocument/2006/relationships/slide" Target="/ppt/slides/slide5.xml" Id="R2b8a14a513b44bb6" /><Relationship Type="http://schemas.openxmlformats.org/officeDocument/2006/relationships/slide" Target="/ppt/slides/slide6.xml" Id="Rcbb0e65896594d37" /><Relationship Type="http://schemas.openxmlformats.org/officeDocument/2006/relationships/slide" Target="/ppt/slides/slide7.xml" Id="Raad86c54be4048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d3e809ea24d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fd031117a4e2c" /><Relationship Type="http://schemas.openxmlformats.org/officeDocument/2006/relationships/theme" Target="/ppt/slideMasters/theme/theme1.xml" Id="R4c604541e7a047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2fd031117a4e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519184a5a44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9441f5e77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80fdc046a4e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b61324fc44e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fde5708f74a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3c65b7eb243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06eeb577949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KYSTMILJØ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KYSTMILJØ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103 075 848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25 761 380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20 559 108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15 325 181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50 348 759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CIRCULARIAQ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Stormyrvegen 199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16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971 220 074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KYSTMILJØ AS</a:t>
            </a:r>
          </a:p>
        </p:txBody>
      </p:sp>
    </p:spTree>
  </p:cSld>
  <p:clrMapOvr>
    <a:masterClrMapping xmlns:a="http://schemas.openxmlformats.org/drawingml/2006/main"/>
  </p:clrMapOvr>
</p:sld>
</file>