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6b9ae6b70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92eaebc7d4674"/>
  </p:sldMasterIdLst>
  <p:sldIdLst>
    <p:sldId xmlns:r="http://schemas.openxmlformats.org/officeDocument/2006/relationships" id="256" r:id="Rcdbea81a6b7e4bab"/>
    <p:sldId xmlns:r="http://schemas.openxmlformats.org/officeDocument/2006/relationships" id="257" r:id="R5825a7d6670d4ecf"/>
    <p:sldId xmlns:r="http://schemas.openxmlformats.org/officeDocument/2006/relationships" id="258" r:id="R5be608e235274663"/>
    <p:sldId xmlns:r="http://schemas.openxmlformats.org/officeDocument/2006/relationships" id="259" r:id="R6b75a035275b44c3"/>
    <p:sldId xmlns:r="http://schemas.openxmlformats.org/officeDocument/2006/relationships" id="260" r:id="R99ce8bc4934d452c"/>
    <p:sldId xmlns:r="http://schemas.openxmlformats.org/officeDocument/2006/relationships" id="261" r:id="Rf970772f392a47ed"/>
    <p:sldId xmlns:r="http://schemas.openxmlformats.org/officeDocument/2006/relationships" id="262" r:id="R564614dc3b97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92eaebc7d4674" /><Relationship Type="http://schemas.openxmlformats.org/officeDocument/2006/relationships/slide" Target="/ppt/slides/slide1.xml" Id="Rcdbea81a6b7e4bab" /><Relationship Type="http://schemas.openxmlformats.org/officeDocument/2006/relationships/slide" Target="/ppt/slides/slide2.xml" Id="R5825a7d6670d4ecf" /><Relationship Type="http://schemas.openxmlformats.org/officeDocument/2006/relationships/slide" Target="/ppt/slides/slide3.xml" Id="R5be608e235274663" /><Relationship Type="http://schemas.openxmlformats.org/officeDocument/2006/relationships/slide" Target="/ppt/slides/slide4.xml" Id="R6b75a035275b44c3" /><Relationship Type="http://schemas.openxmlformats.org/officeDocument/2006/relationships/slide" Target="/ppt/slides/slide5.xml" Id="R99ce8bc4934d452c" /><Relationship Type="http://schemas.openxmlformats.org/officeDocument/2006/relationships/slide" Target="/ppt/slides/slide6.xml" Id="Rf970772f392a47ed" /><Relationship Type="http://schemas.openxmlformats.org/officeDocument/2006/relationships/slide" Target="/ppt/slides/slide7.xml" Id="R564614dc3b97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449bfe84a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2672a387648b6" /><Relationship Type="http://schemas.openxmlformats.org/officeDocument/2006/relationships/theme" Target="/ppt/slideMasters/theme/theme1.xml" Id="R33d366284b3e43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2672a3876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9ba972e41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1c386a7e2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f8eb64a47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43183679a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c2f082b7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40e986c99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bf53a2f31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BASEN ENTREPENØR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BASEN ENTREPENØR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BASEN ENTREPENØR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BASEN ENTREPENØR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BASEN ENTREPENØR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BASEN ENTREPENØR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BASEN ENTREPENØR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ANNE LISE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ARTUR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BASEN ENTREPENØR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Majorvegen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BASEN ENTREPENØR AS</a:t>
            </a:r>
          </a:p>
        </p:txBody>
      </p:sp>
    </p:spTree>
  </p:cSld>
  <p:clrMapOvr>
    <a:masterClrMapping xmlns:a="http://schemas.openxmlformats.org/drawingml/2006/main"/>
  </p:clrMapOvr>
</p:sld>
</file>