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c772df2b544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4267a05e944ec"/>
  </p:sldMasterIdLst>
  <p:sldIdLst>
    <p:sldId xmlns:r="http://schemas.openxmlformats.org/officeDocument/2006/relationships" id="256" r:id="Rb362a38d69de4a8e"/>
    <p:sldId xmlns:r="http://schemas.openxmlformats.org/officeDocument/2006/relationships" id="257" r:id="R172f6d47606e4d6c"/>
    <p:sldId xmlns:r="http://schemas.openxmlformats.org/officeDocument/2006/relationships" id="258" r:id="R7574759d3c1b41d5"/>
    <p:sldId xmlns:r="http://schemas.openxmlformats.org/officeDocument/2006/relationships" id="259" r:id="R75fd7b2f1e6c4c64"/>
    <p:sldId xmlns:r="http://schemas.openxmlformats.org/officeDocument/2006/relationships" id="260" r:id="R613895099a254f35"/>
    <p:sldId xmlns:r="http://schemas.openxmlformats.org/officeDocument/2006/relationships" id="261" r:id="R16656f4057a04992"/>
    <p:sldId xmlns:r="http://schemas.openxmlformats.org/officeDocument/2006/relationships" id="262" r:id="R3d8611e68654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4267a05e944ec" /><Relationship Type="http://schemas.openxmlformats.org/officeDocument/2006/relationships/slide" Target="/ppt/slides/slide1.xml" Id="Rb362a38d69de4a8e" /><Relationship Type="http://schemas.openxmlformats.org/officeDocument/2006/relationships/slide" Target="/ppt/slides/slide2.xml" Id="R172f6d47606e4d6c" /><Relationship Type="http://schemas.openxmlformats.org/officeDocument/2006/relationships/slide" Target="/ppt/slides/slide3.xml" Id="R7574759d3c1b41d5" /><Relationship Type="http://schemas.openxmlformats.org/officeDocument/2006/relationships/slide" Target="/ppt/slides/slide4.xml" Id="R75fd7b2f1e6c4c64" /><Relationship Type="http://schemas.openxmlformats.org/officeDocument/2006/relationships/slide" Target="/ppt/slides/slide5.xml" Id="R613895099a254f35" /><Relationship Type="http://schemas.openxmlformats.org/officeDocument/2006/relationships/slide" Target="/ppt/slides/slide6.xml" Id="R16656f4057a04992" /><Relationship Type="http://schemas.openxmlformats.org/officeDocument/2006/relationships/slide" Target="/ppt/slides/slide7.xml" Id="R3d8611e68654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499c3a367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4645740754b24" /><Relationship Type="http://schemas.openxmlformats.org/officeDocument/2006/relationships/theme" Target="/ppt/slideMasters/theme/theme1.xml" Id="R9f1e5b2e1e9844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4645740754b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11001bc6948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c30bd137642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47311087541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4bb960b02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f053c58b7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39d44987f4a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b0382d07344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NIDARVOLL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NIDARVOLL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NIDARVOLL BIL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NIDARVOLL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NIDARVOLL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NIDARVOLL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5 752 325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1 469 279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NIDARVOLL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 STIG ROBERT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SKATVOLD MONA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NIDARVOLL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Fossegrenda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trondheim@rent-a-wreck.no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www.rent-a-wreck.no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NIDARVOLL BIL AS</a:t>
            </a:r>
          </a:p>
        </p:txBody>
      </p:sp>
    </p:spTree>
  </p:cSld>
  <p:clrMapOvr>
    <a:masterClrMapping xmlns:a="http://schemas.openxmlformats.org/drawingml/2006/main"/>
  </p:clrMapOvr>
</p:sld>
</file>