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d4a577b2694e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3c51f23d3b420b"/>
  </p:sldMasterIdLst>
  <p:sldIdLst>
    <p:sldId xmlns:r="http://schemas.openxmlformats.org/officeDocument/2006/relationships" id="256" r:id="R1b7498fba30b450e"/>
    <p:sldId xmlns:r="http://schemas.openxmlformats.org/officeDocument/2006/relationships" id="257" r:id="R0cdb68a0c3cd4486"/>
    <p:sldId xmlns:r="http://schemas.openxmlformats.org/officeDocument/2006/relationships" id="258" r:id="Ra7efe1de9457418a"/>
    <p:sldId xmlns:r="http://schemas.openxmlformats.org/officeDocument/2006/relationships" id="259" r:id="Rae98bb8c8e8f498f"/>
    <p:sldId xmlns:r="http://schemas.openxmlformats.org/officeDocument/2006/relationships" id="260" r:id="Rd094aa3e30c840b4"/>
    <p:sldId xmlns:r="http://schemas.openxmlformats.org/officeDocument/2006/relationships" id="261" r:id="Rc1341e6fb1d148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c51f23d3b420b" /><Relationship Type="http://schemas.openxmlformats.org/officeDocument/2006/relationships/slide" Target="/ppt/slides/slide1.xml" Id="R1b7498fba30b450e" /><Relationship Type="http://schemas.openxmlformats.org/officeDocument/2006/relationships/slide" Target="/ppt/slides/slide2.xml" Id="R0cdb68a0c3cd4486" /><Relationship Type="http://schemas.openxmlformats.org/officeDocument/2006/relationships/slide" Target="/ppt/slides/slide3.xml" Id="Ra7efe1de9457418a" /><Relationship Type="http://schemas.openxmlformats.org/officeDocument/2006/relationships/slide" Target="/ppt/slides/slide4.xml" Id="Rae98bb8c8e8f498f" /><Relationship Type="http://schemas.openxmlformats.org/officeDocument/2006/relationships/slide" Target="/ppt/slides/slide5.xml" Id="Rd094aa3e30c840b4" /><Relationship Type="http://schemas.openxmlformats.org/officeDocument/2006/relationships/slide" Target="/ppt/slides/slide6.xml" Id="Rc1341e6fb1d148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8969ccf1049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24b9698c54e8a" /><Relationship Type="http://schemas.openxmlformats.org/officeDocument/2006/relationships/theme" Target="/ppt/slideMasters/theme/theme1.xml" Id="R1fb1a3118a2647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d24b9698c5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321ff433d4b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11a851b4b40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d64c806a746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d172211c644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24878078940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a4c761f0a48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PEDER ROGNE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 ROGNE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 ROGNE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 ROGNE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 ROGNE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 ROGNE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Fjørtoft-vegen 226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6293 Longva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21 77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971 224 924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PEDER ROGNE</a:t>
            </a:r>
          </a:p>
        </p:txBody>
      </p:sp>
    </p:spTree>
  </p:cSld>
  <p:clrMapOvr>
    <a:masterClrMapping xmlns:a="http://schemas.openxmlformats.org/drawingml/2006/main"/>
  </p:clrMapOvr>
</p:sld>
</file>