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5ec73321d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17625203849ad"/>
  </p:sldMasterIdLst>
  <p:sldIdLst>
    <p:sldId xmlns:r="http://schemas.openxmlformats.org/officeDocument/2006/relationships" id="256" r:id="Rc74a355e467845d5"/>
    <p:sldId xmlns:r="http://schemas.openxmlformats.org/officeDocument/2006/relationships" id="257" r:id="R02f2e5392f134a71"/>
    <p:sldId xmlns:r="http://schemas.openxmlformats.org/officeDocument/2006/relationships" id="258" r:id="Rc3e796a5b5d94229"/>
    <p:sldId xmlns:r="http://schemas.openxmlformats.org/officeDocument/2006/relationships" id="259" r:id="Rd877e669e35741c0"/>
    <p:sldId xmlns:r="http://schemas.openxmlformats.org/officeDocument/2006/relationships" id="260" r:id="R60de84062d8a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17625203849ad" /><Relationship Type="http://schemas.openxmlformats.org/officeDocument/2006/relationships/slide" Target="/ppt/slides/slide1.xml" Id="Rc74a355e467845d5" /><Relationship Type="http://schemas.openxmlformats.org/officeDocument/2006/relationships/slide" Target="/ppt/slides/slide2.xml" Id="R02f2e5392f134a71" /><Relationship Type="http://schemas.openxmlformats.org/officeDocument/2006/relationships/slide" Target="/ppt/slides/slide3.xml" Id="Rc3e796a5b5d94229" /><Relationship Type="http://schemas.openxmlformats.org/officeDocument/2006/relationships/slide" Target="/ppt/slides/slide4.xml" Id="Rd877e669e35741c0" /><Relationship Type="http://schemas.openxmlformats.org/officeDocument/2006/relationships/slide" Target="/ppt/slides/slide5.xml" Id="R60de84062d8a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b5f354b7a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6a41aa3ec4bce" /><Relationship Type="http://schemas.openxmlformats.org/officeDocument/2006/relationships/theme" Target="/ppt/slideMasters/theme/theme1.xml" Id="Rf4a1da67729f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6a41aa3ec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2194b6d53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8aad27f4d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bb812826b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50567609b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a43f7e363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 ROGNE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 ROGNE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ROGNE ble etablert [år] og holder til i Longva.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 ROGNE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 ROGNE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 ROGNE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Fjørtoft-vegen 226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6293 Longva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971 224 924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 ROGNE</a:t>
            </a:r>
          </a:p>
        </p:txBody>
      </p:sp>
    </p:spTree>
  </p:cSld>
  <p:clrMapOvr>
    <a:masterClrMapping xmlns:a="http://schemas.openxmlformats.org/drawingml/2006/main"/>
  </p:clrMapOvr>
</p:sld>
</file>