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6b5196172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96ce65b9f47c9"/>
  </p:sldMasterIdLst>
  <p:sldIdLst>
    <p:sldId xmlns:r="http://schemas.openxmlformats.org/officeDocument/2006/relationships" id="256" r:id="R230e43dadd8b4b4f"/>
    <p:sldId xmlns:r="http://schemas.openxmlformats.org/officeDocument/2006/relationships" id="257" r:id="Rf8613ae68476487d"/>
    <p:sldId xmlns:r="http://schemas.openxmlformats.org/officeDocument/2006/relationships" id="258" r:id="Rd7fefdf36c574374"/>
    <p:sldId xmlns:r="http://schemas.openxmlformats.org/officeDocument/2006/relationships" id="259" r:id="Rac472ffa818b4817"/>
    <p:sldId xmlns:r="http://schemas.openxmlformats.org/officeDocument/2006/relationships" id="260" r:id="R6151820924674fe7"/>
    <p:sldId xmlns:r="http://schemas.openxmlformats.org/officeDocument/2006/relationships" id="261" r:id="R4453474b27cb4f40"/>
    <p:sldId xmlns:r="http://schemas.openxmlformats.org/officeDocument/2006/relationships" id="262" r:id="Rd780ad98e9a7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96ce65b9f47c9" /><Relationship Type="http://schemas.openxmlformats.org/officeDocument/2006/relationships/slide" Target="/ppt/slides/slide1.xml" Id="R230e43dadd8b4b4f" /><Relationship Type="http://schemas.openxmlformats.org/officeDocument/2006/relationships/slide" Target="/ppt/slides/slide2.xml" Id="Rf8613ae68476487d" /><Relationship Type="http://schemas.openxmlformats.org/officeDocument/2006/relationships/slide" Target="/ppt/slides/slide3.xml" Id="Rd7fefdf36c574374" /><Relationship Type="http://schemas.openxmlformats.org/officeDocument/2006/relationships/slide" Target="/ppt/slides/slide4.xml" Id="Rac472ffa818b4817" /><Relationship Type="http://schemas.openxmlformats.org/officeDocument/2006/relationships/slide" Target="/ppt/slides/slide5.xml" Id="R6151820924674fe7" /><Relationship Type="http://schemas.openxmlformats.org/officeDocument/2006/relationships/slide" Target="/ppt/slides/slide6.xml" Id="R4453474b27cb4f40" /><Relationship Type="http://schemas.openxmlformats.org/officeDocument/2006/relationships/slide" Target="/ppt/slides/slide7.xml" Id="Rd780ad98e9a7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483e751f3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464e84fa4fa8" /><Relationship Type="http://schemas.openxmlformats.org/officeDocument/2006/relationships/theme" Target="/ppt/slideMasters/theme/theme1.xml" Id="R28ac80e3b310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e464e84fa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de0fe7da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d7a4237fc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86e5caaad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e2fef38b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ee14dd41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f6bd0f524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51cdc359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FIVE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 ELEKTRO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23 889 870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FIVE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SÆBØNES TOMMAS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23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post@five-elektro.no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971 227 435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FIVE ELEKTRO AS</a:t>
            </a:r>
          </a:p>
        </p:txBody>
      </p:sp>
    </p:spTree>
  </p:cSld>
  <p:clrMapOvr>
    <a:masterClrMapping xmlns:a="http://schemas.openxmlformats.org/drawingml/2006/main"/>
  </p:clrMapOvr>
</p:sld>
</file>