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56fe949f9e4e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31aa24ef1041ad"/>
  </p:sldMasterIdLst>
  <p:sldIdLst>
    <p:sldId xmlns:r="http://schemas.openxmlformats.org/officeDocument/2006/relationships" id="256" r:id="R11fa9e0e4f4a4ca4"/>
    <p:sldId xmlns:r="http://schemas.openxmlformats.org/officeDocument/2006/relationships" id="257" r:id="R348f2c50d9464a08"/>
    <p:sldId xmlns:r="http://schemas.openxmlformats.org/officeDocument/2006/relationships" id="258" r:id="R3ded6136d76d47d0"/>
    <p:sldId xmlns:r="http://schemas.openxmlformats.org/officeDocument/2006/relationships" id="259" r:id="R61ef55ad54c9419c"/>
    <p:sldId xmlns:r="http://schemas.openxmlformats.org/officeDocument/2006/relationships" id="260" r:id="R0121755cf1cc4c0d"/>
    <p:sldId xmlns:r="http://schemas.openxmlformats.org/officeDocument/2006/relationships" id="261" r:id="R15acff68e7fe4a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31aa24ef1041ad" /><Relationship Type="http://schemas.openxmlformats.org/officeDocument/2006/relationships/slide" Target="/ppt/slides/slide1.xml" Id="R11fa9e0e4f4a4ca4" /><Relationship Type="http://schemas.openxmlformats.org/officeDocument/2006/relationships/slide" Target="/ppt/slides/slide2.xml" Id="R348f2c50d9464a08" /><Relationship Type="http://schemas.openxmlformats.org/officeDocument/2006/relationships/slide" Target="/ppt/slides/slide3.xml" Id="R3ded6136d76d47d0" /><Relationship Type="http://schemas.openxmlformats.org/officeDocument/2006/relationships/slide" Target="/ppt/slides/slide4.xml" Id="R61ef55ad54c9419c" /><Relationship Type="http://schemas.openxmlformats.org/officeDocument/2006/relationships/slide" Target="/ppt/slides/slide5.xml" Id="R0121755cf1cc4c0d" /><Relationship Type="http://schemas.openxmlformats.org/officeDocument/2006/relationships/slide" Target="/ppt/slides/slide6.xml" Id="R15acff68e7fe4a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3612b5976349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d6d2f70854ea3" /><Relationship Type="http://schemas.openxmlformats.org/officeDocument/2006/relationships/theme" Target="/ppt/slideMasters/theme/theme1.xml" Id="R03fa432b1f6b4e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7d6d2f70854e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f3f0976a046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878a6688441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95a76b6324b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c3907ffbe4f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ea52cf00d43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a13eac5614e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HANDELSHØYSKOLEN BI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HANDELSHØYSKOLEN BI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HANDELSHØYSKOLEN BI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HANDELSHØYSKOLEN BI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HANDELSHØYSKOLEN BI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HANDELSHØYSKOLEN BI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2 194 022 000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32 742 000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18 088 000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1 007 046 000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2 063 492 000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HANDELSHØYSKOLEN BI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Nydalsveien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postmottak@bi.no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971 228 865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HANDELSHØYSKOLEN BI</a:t>
            </a:r>
          </a:p>
        </p:txBody>
      </p:sp>
    </p:spTree>
  </p:cSld>
  <p:clrMapOvr>
    <a:masterClrMapping xmlns:a="http://schemas.openxmlformats.org/drawingml/2006/main"/>
  </p:clrMapOvr>
</p:sld>
</file>