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eecff1c18f42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9720c195d04756"/>
  </p:sldMasterIdLst>
  <p:sldIdLst>
    <p:sldId xmlns:r="http://schemas.openxmlformats.org/officeDocument/2006/relationships" id="256" r:id="R395262df276a459f"/>
    <p:sldId xmlns:r="http://schemas.openxmlformats.org/officeDocument/2006/relationships" id="257" r:id="R97bea085f51f4dc4"/>
    <p:sldId xmlns:r="http://schemas.openxmlformats.org/officeDocument/2006/relationships" id="258" r:id="Rf8b8889a5c55462a"/>
    <p:sldId xmlns:r="http://schemas.openxmlformats.org/officeDocument/2006/relationships" id="259" r:id="R48324c7283f64dd5"/>
    <p:sldId xmlns:r="http://schemas.openxmlformats.org/officeDocument/2006/relationships" id="260" r:id="R6f7460075420482c"/>
    <p:sldId xmlns:r="http://schemas.openxmlformats.org/officeDocument/2006/relationships" id="261" r:id="R8f06d00580604c6f"/>
    <p:sldId xmlns:r="http://schemas.openxmlformats.org/officeDocument/2006/relationships" id="262" r:id="Rcd4b8aeb624b41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9720c195d04756" /><Relationship Type="http://schemas.openxmlformats.org/officeDocument/2006/relationships/slide" Target="/ppt/slides/slide1.xml" Id="R395262df276a459f" /><Relationship Type="http://schemas.openxmlformats.org/officeDocument/2006/relationships/slide" Target="/ppt/slides/slide2.xml" Id="R97bea085f51f4dc4" /><Relationship Type="http://schemas.openxmlformats.org/officeDocument/2006/relationships/slide" Target="/ppt/slides/slide3.xml" Id="Rf8b8889a5c55462a" /><Relationship Type="http://schemas.openxmlformats.org/officeDocument/2006/relationships/slide" Target="/ppt/slides/slide4.xml" Id="R48324c7283f64dd5" /><Relationship Type="http://schemas.openxmlformats.org/officeDocument/2006/relationships/slide" Target="/ppt/slides/slide5.xml" Id="R6f7460075420482c" /><Relationship Type="http://schemas.openxmlformats.org/officeDocument/2006/relationships/slide" Target="/ppt/slides/slide6.xml" Id="R8f06d00580604c6f" /><Relationship Type="http://schemas.openxmlformats.org/officeDocument/2006/relationships/slide" Target="/ppt/slides/slide7.xml" Id="Rcd4b8aeb624b41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b93f65491342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2ec578f504151" /><Relationship Type="http://schemas.openxmlformats.org/officeDocument/2006/relationships/theme" Target="/ppt/slideMasters/theme/theme1.xml" Id="Rd203492c72104b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d2ec578f5041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dddd220f445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09a584dc140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c982d1e144c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9e7c26eef45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4ba4dec324a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37e287d8346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80a9f741640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GNISTEN INSTALLASJON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GNISTEN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GNISTEN INSTALLASJON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GNISTEN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GNISTEN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GNISTEN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29 631 676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4 212 833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3 400 848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3 716 460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12 539 123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GNISTEN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UHNGER INVEST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GJERDINGEN OLAV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ØSTBY MADS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GNISTEN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Kværnerveien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24 07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roy@gnisten.no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www.gnisten.no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971 230 126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GNISTEN INSTALLASJON AS</a:t>
            </a:r>
          </a:p>
        </p:txBody>
      </p:sp>
    </p:spTree>
  </p:cSld>
  <p:clrMapOvr>
    <a:masterClrMapping xmlns:a="http://schemas.openxmlformats.org/drawingml/2006/main"/>
  </p:clrMapOvr>
</p:sld>
</file>