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3d81af26c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e7468919f4c7a"/>
  </p:sldMasterIdLst>
  <p:sldIdLst>
    <p:sldId xmlns:r="http://schemas.openxmlformats.org/officeDocument/2006/relationships" id="256" r:id="R53850704e3b64bf8"/>
    <p:sldId xmlns:r="http://schemas.openxmlformats.org/officeDocument/2006/relationships" id="257" r:id="R2683d01f0af540a0"/>
    <p:sldId xmlns:r="http://schemas.openxmlformats.org/officeDocument/2006/relationships" id="258" r:id="Ra67f74c36e294c3a"/>
    <p:sldId xmlns:r="http://schemas.openxmlformats.org/officeDocument/2006/relationships" id="259" r:id="R4c143ee11d80400c"/>
    <p:sldId xmlns:r="http://schemas.openxmlformats.org/officeDocument/2006/relationships" id="260" r:id="Rfc30adca44c04b0e"/>
    <p:sldId xmlns:r="http://schemas.openxmlformats.org/officeDocument/2006/relationships" id="261" r:id="R942604610429449e"/>
    <p:sldId xmlns:r="http://schemas.openxmlformats.org/officeDocument/2006/relationships" id="262" r:id="R4d377fe968f8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e7468919f4c7a" /><Relationship Type="http://schemas.openxmlformats.org/officeDocument/2006/relationships/slide" Target="/ppt/slides/slide1.xml" Id="R53850704e3b64bf8" /><Relationship Type="http://schemas.openxmlformats.org/officeDocument/2006/relationships/slide" Target="/ppt/slides/slide2.xml" Id="R2683d01f0af540a0" /><Relationship Type="http://schemas.openxmlformats.org/officeDocument/2006/relationships/slide" Target="/ppt/slides/slide3.xml" Id="Ra67f74c36e294c3a" /><Relationship Type="http://schemas.openxmlformats.org/officeDocument/2006/relationships/slide" Target="/ppt/slides/slide4.xml" Id="R4c143ee11d80400c" /><Relationship Type="http://schemas.openxmlformats.org/officeDocument/2006/relationships/slide" Target="/ppt/slides/slide5.xml" Id="Rfc30adca44c04b0e" /><Relationship Type="http://schemas.openxmlformats.org/officeDocument/2006/relationships/slide" Target="/ppt/slides/slide6.xml" Id="R942604610429449e" /><Relationship Type="http://schemas.openxmlformats.org/officeDocument/2006/relationships/slide" Target="/ppt/slides/slide7.xml" Id="R4d377fe968f8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bb8d8463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5f34aa694aea" /><Relationship Type="http://schemas.openxmlformats.org/officeDocument/2006/relationships/theme" Target="/ppt/slideMasters/theme/theme1.xml" Id="R685841c809a1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25f34aa69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0156bb56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9ec73d98e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24c6db7c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ce01d0de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7e1633e7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30cd4524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c8327b3f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