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08242f5b5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03cd9ecd8446d"/>
  </p:sldMasterIdLst>
  <p:sldIdLst>
    <p:sldId xmlns:r="http://schemas.openxmlformats.org/officeDocument/2006/relationships" id="256" r:id="R62e2c99dfd3d4d1e"/>
    <p:sldId xmlns:r="http://schemas.openxmlformats.org/officeDocument/2006/relationships" id="257" r:id="Ra3550973a62a413b"/>
    <p:sldId xmlns:r="http://schemas.openxmlformats.org/officeDocument/2006/relationships" id="258" r:id="Rfa8903a85bdf4e6f"/>
    <p:sldId xmlns:r="http://schemas.openxmlformats.org/officeDocument/2006/relationships" id="259" r:id="Rda1f2b6402e140d6"/>
    <p:sldId xmlns:r="http://schemas.openxmlformats.org/officeDocument/2006/relationships" id="260" r:id="R733ba785bd7d4006"/>
    <p:sldId xmlns:r="http://schemas.openxmlformats.org/officeDocument/2006/relationships" id="261" r:id="Rfa597798ba07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03cd9ecd8446d" /><Relationship Type="http://schemas.openxmlformats.org/officeDocument/2006/relationships/slide" Target="/ppt/slides/slide1.xml" Id="R62e2c99dfd3d4d1e" /><Relationship Type="http://schemas.openxmlformats.org/officeDocument/2006/relationships/slide" Target="/ppt/slides/slide2.xml" Id="Ra3550973a62a413b" /><Relationship Type="http://schemas.openxmlformats.org/officeDocument/2006/relationships/slide" Target="/ppt/slides/slide3.xml" Id="Rfa8903a85bdf4e6f" /><Relationship Type="http://schemas.openxmlformats.org/officeDocument/2006/relationships/slide" Target="/ppt/slides/slide4.xml" Id="Rda1f2b6402e140d6" /><Relationship Type="http://schemas.openxmlformats.org/officeDocument/2006/relationships/slide" Target="/ppt/slides/slide5.xml" Id="R733ba785bd7d4006" /><Relationship Type="http://schemas.openxmlformats.org/officeDocument/2006/relationships/slide" Target="/ppt/slides/slide6.xml" Id="Rfa597798ba07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4112af52547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6c6a9da2f461f" /><Relationship Type="http://schemas.openxmlformats.org/officeDocument/2006/relationships/theme" Target="/ppt/slideMasters/theme/theme1.xml" Id="R8aaa3abfe595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6c6a9da2f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f26ade875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b29d4834e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c5511f735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cb3516164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df216bef3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cee9e8f6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GRINDAHEIM BYGG &amp; RESTAURERING Bøye Kvale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GRINDAHEIM BYGG &amp; RESTAURERING Bøye Kvale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GRINDAHEIM BYGG &amp; RESTAURERING Bøye Kvale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GRINDAHEIM BYGG &amp; RESTAURERING Bøye Kvale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GRINDAHEIM BYGG &amp; RESTAURERING Bøye Kvale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GRINDAHEIM BYGG &amp; RESTAURERING Bøye Kvale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Burmavegen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2975 Vang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91301314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post@grindaheim-bygg.no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GRINDAHEIM BYGG &amp; RESTAURERING Bøye Kvale</a:t>
            </a:r>
          </a:p>
        </p:txBody>
      </p:sp>
    </p:spTree>
  </p:cSld>
  <p:clrMapOvr>
    <a:masterClrMapping xmlns:a="http://schemas.openxmlformats.org/drawingml/2006/main"/>
  </p:clrMapOvr>
</p:sld>
</file>