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28b958d06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8b779f2254b3a"/>
  </p:sldMasterIdLst>
  <p:sldIdLst>
    <p:sldId xmlns:r="http://schemas.openxmlformats.org/officeDocument/2006/relationships" id="256" r:id="R5612457239874a82"/>
    <p:sldId xmlns:r="http://schemas.openxmlformats.org/officeDocument/2006/relationships" id="257" r:id="R90b592e749e1452e"/>
    <p:sldId xmlns:r="http://schemas.openxmlformats.org/officeDocument/2006/relationships" id="258" r:id="Ra5db3587bc4a47df"/>
    <p:sldId xmlns:r="http://schemas.openxmlformats.org/officeDocument/2006/relationships" id="259" r:id="R2597f772e23b4e40"/>
    <p:sldId xmlns:r="http://schemas.openxmlformats.org/officeDocument/2006/relationships" id="260" r:id="R3edb80a1b0dd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8b779f2254b3a" /><Relationship Type="http://schemas.openxmlformats.org/officeDocument/2006/relationships/slide" Target="/ppt/slides/slide1.xml" Id="R5612457239874a82" /><Relationship Type="http://schemas.openxmlformats.org/officeDocument/2006/relationships/slide" Target="/ppt/slides/slide2.xml" Id="R90b592e749e1452e" /><Relationship Type="http://schemas.openxmlformats.org/officeDocument/2006/relationships/slide" Target="/ppt/slides/slide3.xml" Id="Ra5db3587bc4a47df" /><Relationship Type="http://schemas.openxmlformats.org/officeDocument/2006/relationships/slide" Target="/ppt/slides/slide4.xml" Id="R2597f772e23b4e40" /><Relationship Type="http://schemas.openxmlformats.org/officeDocument/2006/relationships/slide" Target="/ppt/slides/slide5.xml" Id="R3edb80a1b0dd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a72c4e64e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851ee1980476d" /><Relationship Type="http://schemas.openxmlformats.org/officeDocument/2006/relationships/theme" Target="/ppt/slideMasters/theme/theme1.xml" Id="Re455a5da9e4d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851ee1980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226124fc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718cad8f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7c8d5e25e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d2a173ead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2fdeb7a9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GRINDAHEIM BYGG &amp; RESTAURERING Bøye Kvale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GRINDAHEIM BYGG &amp; RESTAURERING Bøye Kvale ble etablert [år] og holder til i Vang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Burmavegen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2975 Vang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91301314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post@grindaheim-bygg.no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GRINDAHEIM BYGG &amp; RESTAURERING Bøye Kvale</a:t>
            </a:r>
          </a:p>
        </p:txBody>
      </p:sp>
    </p:spTree>
  </p:cSld>
  <p:clrMapOvr>
    <a:masterClrMapping xmlns:a="http://schemas.openxmlformats.org/drawingml/2006/main"/>
  </p:clrMapOvr>
</p:sld>
</file>