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9d206b6cd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0c367c6d64fc5"/>
  </p:sldMasterIdLst>
  <p:sldIdLst>
    <p:sldId xmlns:r="http://schemas.openxmlformats.org/officeDocument/2006/relationships" id="256" r:id="R225c62f66d6a4199"/>
    <p:sldId xmlns:r="http://schemas.openxmlformats.org/officeDocument/2006/relationships" id="257" r:id="Rf04c74862a684c9a"/>
    <p:sldId xmlns:r="http://schemas.openxmlformats.org/officeDocument/2006/relationships" id="258" r:id="Rd4f5daac40104759"/>
    <p:sldId xmlns:r="http://schemas.openxmlformats.org/officeDocument/2006/relationships" id="259" r:id="Rd7dd2cb8183a487c"/>
    <p:sldId xmlns:r="http://schemas.openxmlformats.org/officeDocument/2006/relationships" id="260" r:id="Rf7f5ed64506f4613"/>
    <p:sldId xmlns:r="http://schemas.openxmlformats.org/officeDocument/2006/relationships" id="261" r:id="R8ec944807d3e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0c367c6d64fc5" /><Relationship Type="http://schemas.openxmlformats.org/officeDocument/2006/relationships/slide" Target="/ppt/slides/slide1.xml" Id="R225c62f66d6a4199" /><Relationship Type="http://schemas.openxmlformats.org/officeDocument/2006/relationships/slide" Target="/ppt/slides/slide2.xml" Id="Rf04c74862a684c9a" /><Relationship Type="http://schemas.openxmlformats.org/officeDocument/2006/relationships/slide" Target="/ppt/slides/slide3.xml" Id="Rd4f5daac40104759" /><Relationship Type="http://schemas.openxmlformats.org/officeDocument/2006/relationships/slide" Target="/ppt/slides/slide4.xml" Id="Rd7dd2cb8183a487c" /><Relationship Type="http://schemas.openxmlformats.org/officeDocument/2006/relationships/slide" Target="/ppt/slides/slide5.xml" Id="Rf7f5ed64506f4613" /><Relationship Type="http://schemas.openxmlformats.org/officeDocument/2006/relationships/slide" Target="/ppt/slides/slide6.xml" Id="R8ec944807d3e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27bc9d97f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a48dfcb643b8" /><Relationship Type="http://schemas.openxmlformats.org/officeDocument/2006/relationships/theme" Target="/ppt/slideMasters/theme/theme1.xml" Id="R3be6bc4de197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fa48dfcb6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f83898b9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dca8b3a1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1b47e1bb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789a59dc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89f9aa98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498564da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LISBETH SVENDSEN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SVENDSEN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91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971 248 505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