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96ee9e042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28e83a39c4161"/>
  </p:sldMasterIdLst>
  <p:sldIdLst>
    <p:sldId xmlns:r="http://schemas.openxmlformats.org/officeDocument/2006/relationships" id="256" r:id="Ra9d8e61245064be8"/>
    <p:sldId xmlns:r="http://schemas.openxmlformats.org/officeDocument/2006/relationships" id="257" r:id="R7cf3ff31ad16489e"/>
    <p:sldId xmlns:r="http://schemas.openxmlformats.org/officeDocument/2006/relationships" id="258" r:id="Rd341a06022d843d9"/>
    <p:sldId xmlns:r="http://schemas.openxmlformats.org/officeDocument/2006/relationships" id="259" r:id="Rbc2f9cdbb0ef460f"/>
    <p:sldId xmlns:r="http://schemas.openxmlformats.org/officeDocument/2006/relationships" id="260" r:id="Rbf753f1ed929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28e83a39c4161" /><Relationship Type="http://schemas.openxmlformats.org/officeDocument/2006/relationships/slide" Target="/ppt/slides/slide1.xml" Id="Ra9d8e61245064be8" /><Relationship Type="http://schemas.openxmlformats.org/officeDocument/2006/relationships/slide" Target="/ppt/slides/slide2.xml" Id="R7cf3ff31ad16489e" /><Relationship Type="http://schemas.openxmlformats.org/officeDocument/2006/relationships/slide" Target="/ppt/slides/slide3.xml" Id="Rd341a06022d843d9" /><Relationship Type="http://schemas.openxmlformats.org/officeDocument/2006/relationships/slide" Target="/ppt/slides/slide4.xml" Id="Rbc2f9cdbb0ef460f" /><Relationship Type="http://schemas.openxmlformats.org/officeDocument/2006/relationships/slide" Target="/ppt/slides/slide5.xml" Id="Rbf753f1ed929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fb03700c2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9a468f9941ae" /><Relationship Type="http://schemas.openxmlformats.org/officeDocument/2006/relationships/theme" Target="/ppt/slideMasters/theme/theme1.xml" Id="Rb6968f48211d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e9a468f99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8e55a93ac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a15fdf484a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47d8b9494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3099d624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9417b879e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SKEDSMO RØDE KORS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RØDE KORS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post@skedsmo.redcross.no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skedsmo.redcross.no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971 267 119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SKEDSMO RØDE KORS</a:t>
            </a:r>
          </a:p>
        </p:txBody>
      </p:sp>
    </p:spTree>
  </p:cSld>
  <p:clrMapOvr>
    <a:masterClrMapping xmlns:a="http://schemas.openxmlformats.org/drawingml/2006/main"/>
  </p:clrMapOvr>
</p:sld>
</file>