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078642a0a2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637725e2a475d"/>
  </p:sldMasterIdLst>
  <p:sldIdLst>
    <p:sldId xmlns:r="http://schemas.openxmlformats.org/officeDocument/2006/relationships" id="256" r:id="Rb98f7d4b58104974"/>
    <p:sldId xmlns:r="http://schemas.openxmlformats.org/officeDocument/2006/relationships" id="257" r:id="R051fc4128c34481f"/>
    <p:sldId xmlns:r="http://schemas.openxmlformats.org/officeDocument/2006/relationships" id="258" r:id="R3f4a4393780c4955"/>
    <p:sldId xmlns:r="http://schemas.openxmlformats.org/officeDocument/2006/relationships" id="259" r:id="R59df8ab7fa084525"/>
    <p:sldId xmlns:r="http://schemas.openxmlformats.org/officeDocument/2006/relationships" id="260" r:id="R4b4f46d670bb4d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637725e2a475d" /><Relationship Type="http://schemas.openxmlformats.org/officeDocument/2006/relationships/slide" Target="/ppt/slides/slide1.xml" Id="Rb98f7d4b58104974" /><Relationship Type="http://schemas.openxmlformats.org/officeDocument/2006/relationships/slide" Target="/ppt/slides/slide2.xml" Id="R051fc4128c34481f" /><Relationship Type="http://schemas.openxmlformats.org/officeDocument/2006/relationships/slide" Target="/ppt/slides/slide3.xml" Id="R3f4a4393780c4955" /><Relationship Type="http://schemas.openxmlformats.org/officeDocument/2006/relationships/slide" Target="/ppt/slides/slide4.xml" Id="R59df8ab7fa084525" /><Relationship Type="http://schemas.openxmlformats.org/officeDocument/2006/relationships/slide" Target="/ppt/slides/slide5.xml" Id="R4b4f46d670bb4d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d2d0934294b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70039268442ca" /><Relationship Type="http://schemas.openxmlformats.org/officeDocument/2006/relationships/theme" Target="/ppt/slideMasters/theme/theme1.xml" Id="R78205ef13dfa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70039268442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11f7c9147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b29d64382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0083043d74c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b3d24a41d42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fa292514246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KRISTELIGE LEGE- OG TANNLEGEFORENING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LEGE- OG TANNLEGEFORENING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KRISTELIGE LEGE- OG TANNLEGEFORENING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LEGE- OG TANNLEGEFORENING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LEGE- OG TANNLEGEFORENING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LEGE- OG TANNLEGEFORENING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post@nklf.no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www.nklf.no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971 272 554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LEGE- OG TANNLEGEFORENING</a:t>
            </a:r>
          </a:p>
        </p:txBody>
      </p:sp>
    </p:spTree>
  </p:cSld>
  <p:clrMapOvr>
    <a:masterClrMapping xmlns:a="http://schemas.openxmlformats.org/drawingml/2006/main"/>
  </p:clrMapOvr>
</p:sld>
</file>