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fcc8721e6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b1ee001154e2f"/>
  </p:sldMasterIdLst>
  <p:sldIdLst>
    <p:sldId xmlns:r="http://schemas.openxmlformats.org/officeDocument/2006/relationships" id="256" r:id="Rd4aa4d71ad044414"/>
    <p:sldId xmlns:r="http://schemas.openxmlformats.org/officeDocument/2006/relationships" id="257" r:id="R8d040c74023842b5"/>
    <p:sldId xmlns:r="http://schemas.openxmlformats.org/officeDocument/2006/relationships" id="258" r:id="Rba2f794f9743482e"/>
    <p:sldId xmlns:r="http://schemas.openxmlformats.org/officeDocument/2006/relationships" id="259" r:id="R13ada56870c140b1"/>
    <p:sldId xmlns:r="http://schemas.openxmlformats.org/officeDocument/2006/relationships" id="260" r:id="R258e06b2eec34e6e"/>
    <p:sldId xmlns:r="http://schemas.openxmlformats.org/officeDocument/2006/relationships" id="261" r:id="R59f677b9349b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b1ee001154e2f" /><Relationship Type="http://schemas.openxmlformats.org/officeDocument/2006/relationships/slide" Target="/ppt/slides/slide1.xml" Id="Rd4aa4d71ad044414" /><Relationship Type="http://schemas.openxmlformats.org/officeDocument/2006/relationships/slide" Target="/ppt/slides/slide2.xml" Id="R8d040c74023842b5" /><Relationship Type="http://schemas.openxmlformats.org/officeDocument/2006/relationships/slide" Target="/ppt/slides/slide3.xml" Id="Rba2f794f9743482e" /><Relationship Type="http://schemas.openxmlformats.org/officeDocument/2006/relationships/slide" Target="/ppt/slides/slide4.xml" Id="R13ada56870c140b1" /><Relationship Type="http://schemas.openxmlformats.org/officeDocument/2006/relationships/slide" Target="/ppt/slides/slide5.xml" Id="R258e06b2eec34e6e" /><Relationship Type="http://schemas.openxmlformats.org/officeDocument/2006/relationships/slide" Target="/ppt/slides/slide6.xml" Id="R59f677b9349b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526099756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867334c3f4f25" /><Relationship Type="http://schemas.openxmlformats.org/officeDocument/2006/relationships/theme" Target="/ppt/slideMasters/theme/theme1.xml" Id="Re06eefb44a51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867334c3f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262d8920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a53d5edf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7887fe97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696cfd9a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8b061a50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b5a60f47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