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d0e6acc81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0d0c47c554ca4"/>
  </p:sldMasterIdLst>
  <p:sldIdLst>
    <p:sldId xmlns:r="http://schemas.openxmlformats.org/officeDocument/2006/relationships" id="256" r:id="Rb892da1885fb4b00"/>
    <p:sldId xmlns:r="http://schemas.openxmlformats.org/officeDocument/2006/relationships" id="257" r:id="R2e0fc487e2fa4779"/>
    <p:sldId xmlns:r="http://schemas.openxmlformats.org/officeDocument/2006/relationships" id="258" r:id="R8169e6d74ab342d6"/>
    <p:sldId xmlns:r="http://schemas.openxmlformats.org/officeDocument/2006/relationships" id="259" r:id="R8e76bb05f6ab448d"/>
    <p:sldId xmlns:r="http://schemas.openxmlformats.org/officeDocument/2006/relationships" id="260" r:id="R2472188bee0a4a40"/>
    <p:sldId xmlns:r="http://schemas.openxmlformats.org/officeDocument/2006/relationships" id="261" r:id="R0e38aa228939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0d0c47c554ca4" /><Relationship Type="http://schemas.openxmlformats.org/officeDocument/2006/relationships/slide" Target="/ppt/slides/slide1.xml" Id="Rb892da1885fb4b00" /><Relationship Type="http://schemas.openxmlformats.org/officeDocument/2006/relationships/slide" Target="/ppt/slides/slide2.xml" Id="R2e0fc487e2fa4779" /><Relationship Type="http://schemas.openxmlformats.org/officeDocument/2006/relationships/slide" Target="/ppt/slides/slide3.xml" Id="R8169e6d74ab342d6" /><Relationship Type="http://schemas.openxmlformats.org/officeDocument/2006/relationships/slide" Target="/ppt/slides/slide4.xml" Id="R8e76bb05f6ab448d" /><Relationship Type="http://schemas.openxmlformats.org/officeDocument/2006/relationships/slide" Target="/ppt/slides/slide5.xml" Id="R2472188bee0a4a40" /><Relationship Type="http://schemas.openxmlformats.org/officeDocument/2006/relationships/slide" Target="/ppt/slides/slide6.xml" Id="R0e38aa228939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2024e023e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662060684553" /><Relationship Type="http://schemas.openxmlformats.org/officeDocument/2006/relationships/theme" Target="/ppt/slideMasters/theme/theme1.xml" Id="R57dd2ad34d2e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b66206068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52f7d184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3bff1939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7c2ef269e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fe656b25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695321fde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f19a2972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MENNESKEVERD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MENNESKEVERD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10 675 279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6 208 640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971 276 959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