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047af0430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0415164ef4c04"/>
  </p:sldMasterIdLst>
  <p:sldIdLst>
    <p:sldId xmlns:r="http://schemas.openxmlformats.org/officeDocument/2006/relationships" id="256" r:id="R3aefe423edbd40fc"/>
    <p:sldId xmlns:r="http://schemas.openxmlformats.org/officeDocument/2006/relationships" id="257" r:id="Rd994c0a5b2ac468c"/>
    <p:sldId xmlns:r="http://schemas.openxmlformats.org/officeDocument/2006/relationships" id="258" r:id="R6dc4d0800fd14495"/>
    <p:sldId xmlns:r="http://schemas.openxmlformats.org/officeDocument/2006/relationships" id="259" r:id="R3ef0416a56164904"/>
    <p:sldId xmlns:r="http://schemas.openxmlformats.org/officeDocument/2006/relationships" id="260" r:id="Rf87c8f0f87364891"/>
    <p:sldId xmlns:r="http://schemas.openxmlformats.org/officeDocument/2006/relationships" id="261" r:id="R749f990f545b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0415164ef4c04" /><Relationship Type="http://schemas.openxmlformats.org/officeDocument/2006/relationships/slide" Target="/ppt/slides/slide1.xml" Id="R3aefe423edbd40fc" /><Relationship Type="http://schemas.openxmlformats.org/officeDocument/2006/relationships/slide" Target="/ppt/slides/slide2.xml" Id="Rd994c0a5b2ac468c" /><Relationship Type="http://schemas.openxmlformats.org/officeDocument/2006/relationships/slide" Target="/ppt/slides/slide3.xml" Id="R6dc4d0800fd14495" /><Relationship Type="http://schemas.openxmlformats.org/officeDocument/2006/relationships/slide" Target="/ppt/slides/slide4.xml" Id="R3ef0416a56164904" /><Relationship Type="http://schemas.openxmlformats.org/officeDocument/2006/relationships/slide" Target="/ppt/slides/slide5.xml" Id="Rf87c8f0f87364891" /><Relationship Type="http://schemas.openxmlformats.org/officeDocument/2006/relationships/slide" Target="/ppt/slides/slide6.xml" Id="R749f990f545b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7dd884c08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42a36c067434a" /><Relationship Type="http://schemas.openxmlformats.org/officeDocument/2006/relationships/theme" Target="/ppt/slideMasters/theme/theme1.xml" Id="Rd28ce1153b0b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42a36c067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a6da23717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914cfae6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7d458f2ce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c47ee39a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e6d1670b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eef3276ac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FORVALTNINGSSTIFTELSEN UNIFOR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FORVALTNINGSSTIFTELSEN UNIFOR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8 777 924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971 288 396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