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cf2e1a07954a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be48ed6f1646bb"/>
  </p:sldMasterIdLst>
  <p:sldIdLst>
    <p:sldId xmlns:r="http://schemas.openxmlformats.org/officeDocument/2006/relationships" id="256" r:id="Radbc029449ff49e1"/>
    <p:sldId xmlns:r="http://schemas.openxmlformats.org/officeDocument/2006/relationships" id="257" r:id="Rbc00e8ca1304409c"/>
    <p:sldId xmlns:r="http://schemas.openxmlformats.org/officeDocument/2006/relationships" id="258" r:id="Rfeef64d678994d43"/>
    <p:sldId xmlns:r="http://schemas.openxmlformats.org/officeDocument/2006/relationships" id="259" r:id="Rac1e21370b944837"/>
    <p:sldId xmlns:r="http://schemas.openxmlformats.org/officeDocument/2006/relationships" id="260" r:id="Rad97f440fbaf42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be48ed6f1646bb" /><Relationship Type="http://schemas.openxmlformats.org/officeDocument/2006/relationships/slide" Target="/ppt/slides/slide1.xml" Id="Radbc029449ff49e1" /><Relationship Type="http://schemas.openxmlformats.org/officeDocument/2006/relationships/slide" Target="/ppt/slides/slide2.xml" Id="Rbc00e8ca1304409c" /><Relationship Type="http://schemas.openxmlformats.org/officeDocument/2006/relationships/slide" Target="/ppt/slides/slide3.xml" Id="Rfeef64d678994d43" /><Relationship Type="http://schemas.openxmlformats.org/officeDocument/2006/relationships/slide" Target="/ppt/slides/slide4.xml" Id="Rac1e21370b944837" /><Relationship Type="http://schemas.openxmlformats.org/officeDocument/2006/relationships/slide" Target="/ppt/slides/slide5.xml" Id="Rad97f440fbaf42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772d27b20740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83aaaa61f9439e" /><Relationship Type="http://schemas.openxmlformats.org/officeDocument/2006/relationships/theme" Target="/ppt/slideMasters/theme/theme1.xml" Id="R4a5283b415424a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83aaaa61f943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37585640f643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30ed3a0b342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1af099bd149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d99d6e5a447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ce27e58b144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RINGSAKER ARBEIDERPARTI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ARBEIDERPARTI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RINGSAKER ARBEIDERPARTI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ARBEIDERPARTI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ARBEIDERPARTI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ARBEIDERPARTI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Bjønar Berntsen, Oppgang A, Kongsvegen 84A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2380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ringsaker.arbeiderparti@outlook.com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www.ringsaker.arbeiderparti.no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971 292 571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ARBEIDERPARTI</a:t>
            </a:r>
          </a:p>
        </p:txBody>
      </p:sp>
    </p:spTree>
  </p:cSld>
  <p:clrMapOvr>
    <a:masterClrMapping xmlns:a="http://schemas.openxmlformats.org/drawingml/2006/main"/>
  </p:clrMapOvr>
</p:sld>
</file>