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d671a4b08c44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01ad0f39b64313"/>
  </p:sldMasterIdLst>
  <p:sldIdLst>
    <p:sldId xmlns:r="http://schemas.openxmlformats.org/officeDocument/2006/relationships" id="256" r:id="R09ef7e486d314a5b"/>
    <p:sldId xmlns:r="http://schemas.openxmlformats.org/officeDocument/2006/relationships" id="257" r:id="Re46fd57f47cf4c38"/>
    <p:sldId xmlns:r="http://schemas.openxmlformats.org/officeDocument/2006/relationships" id="258" r:id="Rc49c73993d3044e0"/>
    <p:sldId xmlns:r="http://schemas.openxmlformats.org/officeDocument/2006/relationships" id="259" r:id="R2fefaff7ca564660"/>
    <p:sldId xmlns:r="http://schemas.openxmlformats.org/officeDocument/2006/relationships" id="260" r:id="Rdf692ce9f8fa45f2"/>
    <p:sldId xmlns:r="http://schemas.openxmlformats.org/officeDocument/2006/relationships" id="261" r:id="R3639e3648a8a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1ad0f39b64313" /><Relationship Type="http://schemas.openxmlformats.org/officeDocument/2006/relationships/slide" Target="/ppt/slides/slide1.xml" Id="R09ef7e486d314a5b" /><Relationship Type="http://schemas.openxmlformats.org/officeDocument/2006/relationships/slide" Target="/ppt/slides/slide2.xml" Id="Re46fd57f47cf4c38" /><Relationship Type="http://schemas.openxmlformats.org/officeDocument/2006/relationships/slide" Target="/ppt/slides/slide3.xml" Id="Rc49c73993d3044e0" /><Relationship Type="http://schemas.openxmlformats.org/officeDocument/2006/relationships/slide" Target="/ppt/slides/slide4.xml" Id="R2fefaff7ca564660" /><Relationship Type="http://schemas.openxmlformats.org/officeDocument/2006/relationships/slide" Target="/ppt/slides/slide5.xml" Id="Rdf692ce9f8fa45f2" /><Relationship Type="http://schemas.openxmlformats.org/officeDocument/2006/relationships/slide" Target="/ppt/slides/slide6.xml" Id="R3639e3648a8a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e13d7f0824b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06b1b1a4c4f72" /><Relationship Type="http://schemas.openxmlformats.org/officeDocument/2006/relationships/theme" Target="/ppt/slideMasters/theme/theme1.xml" Id="R9c4623d378464c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206b1b1a4c4f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238392a1c46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e7553bff34c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5a8a9326541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2ad4fa7a245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9cb7236b74b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d2cedf06b4c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PILAR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Gjennestadtunet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32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post@pilarregnskap.no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www.pilarregnskap.no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971 316 608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