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770ad0d05145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988c8a359b40f3"/>
  </p:sldMasterIdLst>
  <p:sldIdLst>
    <p:sldId xmlns:r="http://schemas.openxmlformats.org/officeDocument/2006/relationships" id="256" r:id="R866ea53d53e84fd9"/>
    <p:sldId xmlns:r="http://schemas.openxmlformats.org/officeDocument/2006/relationships" id="257" r:id="R5d9c647be4544ecd"/>
    <p:sldId xmlns:r="http://schemas.openxmlformats.org/officeDocument/2006/relationships" id="258" r:id="R7ec20dae952e4961"/>
    <p:sldId xmlns:r="http://schemas.openxmlformats.org/officeDocument/2006/relationships" id="259" r:id="Rbf72c828ac2244be"/>
    <p:sldId xmlns:r="http://schemas.openxmlformats.org/officeDocument/2006/relationships" id="260" r:id="R2aacac306dd145b0"/>
    <p:sldId xmlns:r="http://schemas.openxmlformats.org/officeDocument/2006/relationships" id="261" r:id="Rbe4a4743103a4e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88c8a359b40f3" /><Relationship Type="http://schemas.openxmlformats.org/officeDocument/2006/relationships/slide" Target="/ppt/slides/slide1.xml" Id="R866ea53d53e84fd9" /><Relationship Type="http://schemas.openxmlformats.org/officeDocument/2006/relationships/slide" Target="/ppt/slides/slide2.xml" Id="R5d9c647be4544ecd" /><Relationship Type="http://schemas.openxmlformats.org/officeDocument/2006/relationships/slide" Target="/ppt/slides/slide3.xml" Id="R7ec20dae952e4961" /><Relationship Type="http://schemas.openxmlformats.org/officeDocument/2006/relationships/slide" Target="/ppt/slides/slide4.xml" Id="Rbf72c828ac2244be" /><Relationship Type="http://schemas.openxmlformats.org/officeDocument/2006/relationships/slide" Target="/ppt/slides/slide5.xml" Id="R2aacac306dd145b0" /><Relationship Type="http://schemas.openxmlformats.org/officeDocument/2006/relationships/slide" Target="/ppt/slides/slide6.xml" Id="Rbe4a4743103a4e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48cab0a5a4f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db836a48d43a7" /><Relationship Type="http://schemas.openxmlformats.org/officeDocument/2006/relationships/theme" Target="/ppt/slideMasters/theme/theme1.xml" Id="R6d95c03c7eb44a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7db836a48d43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96a6b8d804c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457d39fd040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2debf4d1c4b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1d65cc39d48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8115531c546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2cf5e922348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PILAR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PILAR REGNSKAP SA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55 508 213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−3 745 400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−3 404 794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468 518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10 583 771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Gjennestadtunet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32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post@pilarregnskap.no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www.pilarregnskap.no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971 316 608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