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d4b64127a447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8f3fe0e9c446a1"/>
  </p:sldMasterIdLst>
  <p:sldIdLst>
    <p:sldId xmlns:r="http://schemas.openxmlformats.org/officeDocument/2006/relationships" id="256" r:id="Rb3040de25a7e4d92"/>
    <p:sldId xmlns:r="http://schemas.openxmlformats.org/officeDocument/2006/relationships" id="257" r:id="Raaa490fe9fef47f8"/>
    <p:sldId xmlns:r="http://schemas.openxmlformats.org/officeDocument/2006/relationships" id="258" r:id="Rb4014a6618fb46b4"/>
    <p:sldId xmlns:r="http://schemas.openxmlformats.org/officeDocument/2006/relationships" id="259" r:id="Rb1600ad70e9d46fc"/>
    <p:sldId xmlns:r="http://schemas.openxmlformats.org/officeDocument/2006/relationships" id="260" r:id="Reb1da9a007a640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f3fe0e9c446a1" /><Relationship Type="http://schemas.openxmlformats.org/officeDocument/2006/relationships/slide" Target="/ppt/slides/slide1.xml" Id="Rb3040de25a7e4d92" /><Relationship Type="http://schemas.openxmlformats.org/officeDocument/2006/relationships/slide" Target="/ppt/slides/slide2.xml" Id="Raaa490fe9fef47f8" /><Relationship Type="http://schemas.openxmlformats.org/officeDocument/2006/relationships/slide" Target="/ppt/slides/slide3.xml" Id="Rb4014a6618fb46b4" /><Relationship Type="http://schemas.openxmlformats.org/officeDocument/2006/relationships/slide" Target="/ppt/slides/slide4.xml" Id="Rb1600ad70e9d46fc" /><Relationship Type="http://schemas.openxmlformats.org/officeDocument/2006/relationships/slide" Target="/ppt/slides/slide5.xml" Id="Reb1da9a007a640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39a60af3442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09472c6254405" /><Relationship Type="http://schemas.openxmlformats.org/officeDocument/2006/relationships/theme" Target="/ppt/slideMasters/theme/theme1.xml" Id="R05e0dfc8359446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609472c62544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480651d3a41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f7462142346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8f01c204043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bd14a9f8442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d8a9e237e44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SØRLANDET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SØRLANDET KOMMUNEREVISJON IKS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4847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01 33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www.ariks.no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971 328 452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