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7b40ff40f742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827b3cef5248c7"/>
  </p:sldMasterIdLst>
  <p:sldIdLst>
    <p:sldId xmlns:r="http://schemas.openxmlformats.org/officeDocument/2006/relationships" id="256" r:id="R021c5bbf42fc463c"/>
    <p:sldId xmlns:r="http://schemas.openxmlformats.org/officeDocument/2006/relationships" id="257" r:id="R7eebb08fb20d4600"/>
    <p:sldId xmlns:r="http://schemas.openxmlformats.org/officeDocument/2006/relationships" id="258" r:id="Rc1b544658d5e4c6c"/>
    <p:sldId xmlns:r="http://schemas.openxmlformats.org/officeDocument/2006/relationships" id="259" r:id="R6fe575a5c1654ec7"/>
    <p:sldId xmlns:r="http://schemas.openxmlformats.org/officeDocument/2006/relationships" id="260" r:id="R0bff7e772a7e46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27b3cef5248c7" /><Relationship Type="http://schemas.openxmlformats.org/officeDocument/2006/relationships/slide" Target="/ppt/slides/slide1.xml" Id="R021c5bbf42fc463c" /><Relationship Type="http://schemas.openxmlformats.org/officeDocument/2006/relationships/slide" Target="/ppt/slides/slide2.xml" Id="R7eebb08fb20d4600" /><Relationship Type="http://schemas.openxmlformats.org/officeDocument/2006/relationships/slide" Target="/ppt/slides/slide3.xml" Id="Rc1b544658d5e4c6c" /><Relationship Type="http://schemas.openxmlformats.org/officeDocument/2006/relationships/slide" Target="/ppt/slides/slide4.xml" Id="R6fe575a5c1654ec7" /><Relationship Type="http://schemas.openxmlformats.org/officeDocument/2006/relationships/slide" Target="/ppt/slides/slide5.xml" Id="R0bff7e772a7e46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65d26614b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0b3a3306b4625" /><Relationship Type="http://schemas.openxmlformats.org/officeDocument/2006/relationships/theme" Target="/ppt/slideMasters/theme/theme1.xml" Id="R895ec777dda04a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d0b3a3306b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2b1c38c5549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a607b4a4746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c80acf9fb4a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74034aae3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4f215393543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 7 SAMEIET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 7 SAMEIET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DKS AS,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90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971 332 050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