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811d034ff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5d03b02ac4801"/>
  </p:sldMasterIdLst>
  <p:sldIdLst>
    <p:sldId xmlns:r="http://schemas.openxmlformats.org/officeDocument/2006/relationships" id="256" r:id="R506c395500374c19"/>
    <p:sldId xmlns:r="http://schemas.openxmlformats.org/officeDocument/2006/relationships" id="257" r:id="R06f45273b3ed4f97"/>
    <p:sldId xmlns:r="http://schemas.openxmlformats.org/officeDocument/2006/relationships" id="258" r:id="R4dbb5abfc0e34efb"/>
    <p:sldId xmlns:r="http://schemas.openxmlformats.org/officeDocument/2006/relationships" id="259" r:id="R918faa28062747e1"/>
    <p:sldId xmlns:r="http://schemas.openxmlformats.org/officeDocument/2006/relationships" id="260" r:id="Rf857e404aded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5d03b02ac4801" /><Relationship Type="http://schemas.openxmlformats.org/officeDocument/2006/relationships/slide" Target="/ppt/slides/slide1.xml" Id="R506c395500374c19" /><Relationship Type="http://schemas.openxmlformats.org/officeDocument/2006/relationships/slide" Target="/ppt/slides/slide2.xml" Id="R06f45273b3ed4f97" /><Relationship Type="http://schemas.openxmlformats.org/officeDocument/2006/relationships/slide" Target="/ppt/slides/slide3.xml" Id="R4dbb5abfc0e34efb" /><Relationship Type="http://schemas.openxmlformats.org/officeDocument/2006/relationships/slide" Target="/ppt/slides/slide4.xml" Id="R918faa28062747e1" /><Relationship Type="http://schemas.openxmlformats.org/officeDocument/2006/relationships/slide" Target="/ppt/slides/slide5.xml" Id="Rf857e404aded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7fa45b43a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dc7d44114eb7" /><Relationship Type="http://schemas.openxmlformats.org/officeDocument/2006/relationships/theme" Target="/ppt/slideMasters/theme/theme1.xml" Id="R163dd20bdd87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cdc7d4411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b1c849d2e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3eaf2dc3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1d4cb031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959b1102a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e15534780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ÅSANE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ÅSANE SOKN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Åsane Senter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5116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asane.menighet.bergen@kirken.no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www.aasanemenighet.no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971 348 232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SOKN</a:t>
            </a:r>
          </a:p>
        </p:txBody>
      </p:sp>
    </p:spTree>
  </p:cSld>
  <p:clrMapOvr>
    <a:masterClrMapping xmlns:a="http://schemas.openxmlformats.org/drawingml/2006/main"/>
  </p:clrMapOvr>
</p:sld>
</file>