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bcb5182277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4013070ba4aed"/>
  </p:sldMasterIdLst>
  <p:sldIdLst>
    <p:sldId xmlns:r="http://schemas.openxmlformats.org/officeDocument/2006/relationships" id="256" r:id="Rc6c7c8fba9064d9f"/>
    <p:sldId xmlns:r="http://schemas.openxmlformats.org/officeDocument/2006/relationships" id="257" r:id="R117370e7fa3047de"/>
    <p:sldId xmlns:r="http://schemas.openxmlformats.org/officeDocument/2006/relationships" id="258" r:id="R015cdb21a8e044a4"/>
    <p:sldId xmlns:r="http://schemas.openxmlformats.org/officeDocument/2006/relationships" id="259" r:id="R3d93fe7d80b9485e"/>
    <p:sldId xmlns:r="http://schemas.openxmlformats.org/officeDocument/2006/relationships" id="260" r:id="R3a66ccb9bb654f6d"/>
    <p:sldId xmlns:r="http://schemas.openxmlformats.org/officeDocument/2006/relationships" id="261" r:id="Rbcc8d1ab98d0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4013070ba4aed" /><Relationship Type="http://schemas.openxmlformats.org/officeDocument/2006/relationships/slide" Target="/ppt/slides/slide1.xml" Id="Rc6c7c8fba9064d9f" /><Relationship Type="http://schemas.openxmlformats.org/officeDocument/2006/relationships/slide" Target="/ppt/slides/slide2.xml" Id="R117370e7fa3047de" /><Relationship Type="http://schemas.openxmlformats.org/officeDocument/2006/relationships/slide" Target="/ppt/slides/slide3.xml" Id="R015cdb21a8e044a4" /><Relationship Type="http://schemas.openxmlformats.org/officeDocument/2006/relationships/slide" Target="/ppt/slides/slide4.xml" Id="R3d93fe7d80b9485e" /><Relationship Type="http://schemas.openxmlformats.org/officeDocument/2006/relationships/slide" Target="/ppt/slides/slide5.xml" Id="R3a66ccb9bb654f6d" /><Relationship Type="http://schemas.openxmlformats.org/officeDocument/2006/relationships/slide" Target="/ppt/slides/slide6.xml" Id="Rbcc8d1ab98d0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d8f972c54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ce64548b84f75" /><Relationship Type="http://schemas.openxmlformats.org/officeDocument/2006/relationships/theme" Target="/ppt/slideMasters/theme/theme1.xml" Id="Rda208f6904bc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9ce64548b8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2222f9b83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b47a91f3a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6b252831f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ca8ff69df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03742492f44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a89aa33e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INDREMISJONSSAMSKIPNADEN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INDREMISJONSSAMSKIPNADEN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18 826 042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12 310 154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12 462 050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107 234 574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07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post@indremisjonen.no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www.indremisjonen.no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971 356 022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INDREMISJONSSAMSKIPNADEN</a:t>
            </a:r>
          </a:p>
        </p:txBody>
      </p:sp>
    </p:spTree>
  </p:cSld>
  <p:clrMapOvr>
    <a:masterClrMapping xmlns:a="http://schemas.openxmlformats.org/drawingml/2006/main"/>
  </p:clrMapOvr>
</p:sld>
</file>