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9220dec3845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45d382fda41e0"/>
  </p:sldMasterIdLst>
  <p:sldIdLst>
    <p:sldId xmlns:r="http://schemas.openxmlformats.org/officeDocument/2006/relationships" id="256" r:id="Rf6832986ad4d453f"/>
    <p:sldId xmlns:r="http://schemas.openxmlformats.org/officeDocument/2006/relationships" id="257" r:id="R9672f8a987334aca"/>
    <p:sldId xmlns:r="http://schemas.openxmlformats.org/officeDocument/2006/relationships" id="258" r:id="Rdc494c2f82174c1a"/>
    <p:sldId xmlns:r="http://schemas.openxmlformats.org/officeDocument/2006/relationships" id="259" r:id="R5926b082d71b47a7"/>
    <p:sldId xmlns:r="http://schemas.openxmlformats.org/officeDocument/2006/relationships" id="260" r:id="Ree5ec0e26037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45d382fda41e0" /><Relationship Type="http://schemas.openxmlformats.org/officeDocument/2006/relationships/slide" Target="/ppt/slides/slide1.xml" Id="Rf6832986ad4d453f" /><Relationship Type="http://schemas.openxmlformats.org/officeDocument/2006/relationships/slide" Target="/ppt/slides/slide2.xml" Id="R9672f8a987334aca" /><Relationship Type="http://schemas.openxmlformats.org/officeDocument/2006/relationships/slide" Target="/ppt/slides/slide3.xml" Id="Rdc494c2f82174c1a" /><Relationship Type="http://schemas.openxmlformats.org/officeDocument/2006/relationships/slide" Target="/ppt/slides/slide4.xml" Id="R5926b082d71b47a7" /><Relationship Type="http://schemas.openxmlformats.org/officeDocument/2006/relationships/slide" Target="/ppt/slides/slide5.xml" Id="Ree5ec0e26037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4cd6b5d0c5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be1ba2594832" /><Relationship Type="http://schemas.openxmlformats.org/officeDocument/2006/relationships/theme" Target="/ppt/slideMasters/theme/theme1.xml" Id="R2e40daefb94145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03be1ba25948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e6b5e9942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73fdd952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0753a04b1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d13236ac84d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fef56be6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NORDHORDLAND REVISJON IKS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