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0cb91b1964c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10c4c4e6741a1"/>
  </p:sldMasterIdLst>
  <p:sldIdLst>
    <p:sldId xmlns:r="http://schemas.openxmlformats.org/officeDocument/2006/relationships" id="256" r:id="R4bd5288317024901"/>
    <p:sldId xmlns:r="http://schemas.openxmlformats.org/officeDocument/2006/relationships" id="257" r:id="R016b5fdf54574ab3"/>
    <p:sldId xmlns:r="http://schemas.openxmlformats.org/officeDocument/2006/relationships" id="258" r:id="R0812be192e184845"/>
    <p:sldId xmlns:r="http://schemas.openxmlformats.org/officeDocument/2006/relationships" id="259" r:id="Rde73886c060f490b"/>
    <p:sldId xmlns:r="http://schemas.openxmlformats.org/officeDocument/2006/relationships" id="260" r:id="Rb0488f0f87a64e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10c4c4e6741a1" /><Relationship Type="http://schemas.openxmlformats.org/officeDocument/2006/relationships/slide" Target="/ppt/slides/slide1.xml" Id="R4bd5288317024901" /><Relationship Type="http://schemas.openxmlformats.org/officeDocument/2006/relationships/slide" Target="/ppt/slides/slide2.xml" Id="R016b5fdf54574ab3" /><Relationship Type="http://schemas.openxmlformats.org/officeDocument/2006/relationships/slide" Target="/ppt/slides/slide3.xml" Id="R0812be192e184845" /><Relationship Type="http://schemas.openxmlformats.org/officeDocument/2006/relationships/slide" Target="/ppt/slides/slide4.xml" Id="Rde73886c060f490b" /><Relationship Type="http://schemas.openxmlformats.org/officeDocument/2006/relationships/slide" Target="/ppt/slides/slide5.xml" Id="Rb0488f0f87a64e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edc37627f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5ba584ded438d" /><Relationship Type="http://schemas.openxmlformats.org/officeDocument/2006/relationships/theme" Target="/ppt/slideMasters/theme/theme1.xml" Id="R85074395b4e7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c5ba584ded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10712425e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cc5312372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8bfcf99f45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f143204884d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f6158cc15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KYRKSÆTERØRA MISJONSHUS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KYRKSÆTERØRA MISJONSHUS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971 379 286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