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2cb5a1351a41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ac1067efd44956"/>
  </p:sldMasterIdLst>
  <p:sldIdLst>
    <p:sldId xmlns:r="http://schemas.openxmlformats.org/officeDocument/2006/relationships" id="256" r:id="R5be3b94126c04de4"/>
    <p:sldId xmlns:r="http://schemas.openxmlformats.org/officeDocument/2006/relationships" id="257" r:id="R8eaa005aa1db4f18"/>
    <p:sldId xmlns:r="http://schemas.openxmlformats.org/officeDocument/2006/relationships" id="258" r:id="R5677febc02564a69"/>
    <p:sldId xmlns:r="http://schemas.openxmlformats.org/officeDocument/2006/relationships" id="259" r:id="Rf1097ff553c34b85"/>
    <p:sldId xmlns:r="http://schemas.openxmlformats.org/officeDocument/2006/relationships" id="260" r:id="R327357f074ed4d57"/>
    <p:sldId xmlns:r="http://schemas.openxmlformats.org/officeDocument/2006/relationships" id="261" r:id="R10c8f5691e804e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ac1067efd44956" /><Relationship Type="http://schemas.openxmlformats.org/officeDocument/2006/relationships/slide" Target="/ppt/slides/slide1.xml" Id="R5be3b94126c04de4" /><Relationship Type="http://schemas.openxmlformats.org/officeDocument/2006/relationships/slide" Target="/ppt/slides/slide2.xml" Id="R8eaa005aa1db4f18" /><Relationship Type="http://schemas.openxmlformats.org/officeDocument/2006/relationships/slide" Target="/ppt/slides/slide3.xml" Id="R5677febc02564a69" /><Relationship Type="http://schemas.openxmlformats.org/officeDocument/2006/relationships/slide" Target="/ppt/slides/slide4.xml" Id="Rf1097ff553c34b85" /><Relationship Type="http://schemas.openxmlformats.org/officeDocument/2006/relationships/slide" Target="/ppt/slides/slide5.xml" Id="R327357f074ed4d57" /><Relationship Type="http://schemas.openxmlformats.org/officeDocument/2006/relationships/slide" Target="/ppt/slides/slide6.xml" Id="R10c8f5691e804e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769373d99645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2874b8e804fbe" /><Relationship Type="http://schemas.openxmlformats.org/officeDocument/2006/relationships/theme" Target="/ppt/slideMasters/theme/theme1.xml" Id="Ra5bcd9a84e8945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92874b8e804f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7de91801a4f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84d9ed8be4b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7b4e98ef348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2242531384d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3ab924fda48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c4b7eafc04f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HG-REGNSKAP SANDNES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HG-REGNSKAP SANDNES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HG-REGNSKAP SANDNES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HG-REGNSKAP SANDNES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HG-REGNSKAP SANDNES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HG-REGNSKAP SANDNES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68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stale@hgregnskap.no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971 428 708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HG-REGNSKAP SANDNES SA</a:t>
            </a:r>
          </a:p>
        </p:txBody>
      </p:sp>
    </p:spTree>
  </p:cSld>
  <p:clrMapOvr>
    <a:masterClrMapping xmlns:a="http://schemas.openxmlformats.org/drawingml/2006/main"/>
  </p:clrMapOvr>
</p:sld>
</file>