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03e06de7e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11857cdde43e2"/>
  </p:sldMasterIdLst>
  <p:sldIdLst>
    <p:sldId xmlns:r="http://schemas.openxmlformats.org/officeDocument/2006/relationships" id="256" r:id="Rb50195e8ec0d4e1c"/>
    <p:sldId xmlns:r="http://schemas.openxmlformats.org/officeDocument/2006/relationships" id="257" r:id="R13bae0789dc64670"/>
    <p:sldId xmlns:r="http://schemas.openxmlformats.org/officeDocument/2006/relationships" id="258" r:id="R6303bc687c554518"/>
    <p:sldId xmlns:r="http://schemas.openxmlformats.org/officeDocument/2006/relationships" id="259" r:id="Rc59ab24cf6204c05"/>
    <p:sldId xmlns:r="http://schemas.openxmlformats.org/officeDocument/2006/relationships" id="260" r:id="Re483f3ef866d442b"/>
    <p:sldId xmlns:r="http://schemas.openxmlformats.org/officeDocument/2006/relationships" id="261" r:id="Rf121b06c254f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11857cdde43e2" /><Relationship Type="http://schemas.openxmlformats.org/officeDocument/2006/relationships/slide" Target="/ppt/slides/slide1.xml" Id="Rb50195e8ec0d4e1c" /><Relationship Type="http://schemas.openxmlformats.org/officeDocument/2006/relationships/slide" Target="/ppt/slides/slide2.xml" Id="R13bae0789dc64670" /><Relationship Type="http://schemas.openxmlformats.org/officeDocument/2006/relationships/slide" Target="/ppt/slides/slide3.xml" Id="R6303bc687c554518" /><Relationship Type="http://schemas.openxmlformats.org/officeDocument/2006/relationships/slide" Target="/ppt/slides/slide4.xml" Id="Rc59ab24cf6204c05" /><Relationship Type="http://schemas.openxmlformats.org/officeDocument/2006/relationships/slide" Target="/ppt/slides/slide5.xml" Id="Re483f3ef866d442b" /><Relationship Type="http://schemas.openxmlformats.org/officeDocument/2006/relationships/slide" Target="/ppt/slides/slide6.xml" Id="Rf121b06c254f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e05e3077d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5a4868fa242e0" /><Relationship Type="http://schemas.openxmlformats.org/officeDocument/2006/relationships/theme" Target="/ppt/slideMasters/theme/theme1.xml" Id="R625dd7e57275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c5a4868fa2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94889aaf3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eb5073a40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969c94f674a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64608d056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a7754b0ed45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d30ba378f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HG-REGNSKAP SANDNES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HG-REGNSKAP SANDNES SA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16 933 611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1 669 608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4 536 943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stale@hgregnskap.no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