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975024132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5045706fe48dc"/>
  </p:sldMasterIdLst>
  <p:sldIdLst>
    <p:sldId xmlns:r="http://schemas.openxmlformats.org/officeDocument/2006/relationships" id="256" r:id="R9a1446254d204b13"/>
    <p:sldId xmlns:r="http://schemas.openxmlformats.org/officeDocument/2006/relationships" id="257" r:id="R2a6e8b4a14f5423b"/>
    <p:sldId xmlns:r="http://schemas.openxmlformats.org/officeDocument/2006/relationships" id="258" r:id="R625c53ed818449ea"/>
    <p:sldId xmlns:r="http://schemas.openxmlformats.org/officeDocument/2006/relationships" id="259" r:id="Rfb1f6e11563b420b"/>
    <p:sldId xmlns:r="http://schemas.openxmlformats.org/officeDocument/2006/relationships" id="260" r:id="Rb8dd83ee0ade41af"/>
    <p:sldId xmlns:r="http://schemas.openxmlformats.org/officeDocument/2006/relationships" id="261" r:id="Ra71687e84e2f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5045706fe48dc" /><Relationship Type="http://schemas.openxmlformats.org/officeDocument/2006/relationships/slide" Target="/ppt/slides/slide1.xml" Id="R9a1446254d204b13" /><Relationship Type="http://schemas.openxmlformats.org/officeDocument/2006/relationships/slide" Target="/ppt/slides/slide2.xml" Id="R2a6e8b4a14f5423b" /><Relationship Type="http://schemas.openxmlformats.org/officeDocument/2006/relationships/slide" Target="/ppt/slides/slide3.xml" Id="R625c53ed818449ea" /><Relationship Type="http://schemas.openxmlformats.org/officeDocument/2006/relationships/slide" Target="/ppt/slides/slide4.xml" Id="Rfb1f6e11563b420b" /><Relationship Type="http://schemas.openxmlformats.org/officeDocument/2006/relationships/slide" Target="/ppt/slides/slide5.xml" Id="Rb8dd83ee0ade41af" /><Relationship Type="http://schemas.openxmlformats.org/officeDocument/2006/relationships/slide" Target="/ppt/slides/slide6.xml" Id="Ra71687e84e2f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aa4df1d524a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8f7d83eb465e" /><Relationship Type="http://schemas.openxmlformats.org/officeDocument/2006/relationships/theme" Target="/ppt/slideMasters/theme/theme1.xml" Id="Rc6b85ff9a9e1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78f7d83eb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673a45f75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f1b98e16e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6c0d4c49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e86f5e394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a2dc0ab9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1dcbbf37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