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26ae38704346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97e4aee4b4b46"/>
  </p:sldMasterIdLst>
  <p:sldIdLst>
    <p:sldId xmlns:r="http://schemas.openxmlformats.org/officeDocument/2006/relationships" id="256" r:id="Rfdafe673ac15446d"/>
    <p:sldId xmlns:r="http://schemas.openxmlformats.org/officeDocument/2006/relationships" id="257" r:id="Re1c67d51c7d54de9"/>
    <p:sldId xmlns:r="http://schemas.openxmlformats.org/officeDocument/2006/relationships" id="258" r:id="R79faf22c0fa6430a"/>
    <p:sldId xmlns:r="http://schemas.openxmlformats.org/officeDocument/2006/relationships" id="259" r:id="R36b2045744784c70"/>
    <p:sldId xmlns:r="http://schemas.openxmlformats.org/officeDocument/2006/relationships" id="260" r:id="R96cbc8de744046d6"/>
    <p:sldId xmlns:r="http://schemas.openxmlformats.org/officeDocument/2006/relationships" id="261" r:id="R77654d5f6139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97e4aee4b4b46" /><Relationship Type="http://schemas.openxmlformats.org/officeDocument/2006/relationships/slide" Target="/ppt/slides/slide1.xml" Id="Rfdafe673ac15446d" /><Relationship Type="http://schemas.openxmlformats.org/officeDocument/2006/relationships/slide" Target="/ppt/slides/slide2.xml" Id="Re1c67d51c7d54de9" /><Relationship Type="http://schemas.openxmlformats.org/officeDocument/2006/relationships/slide" Target="/ppt/slides/slide3.xml" Id="R79faf22c0fa6430a" /><Relationship Type="http://schemas.openxmlformats.org/officeDocument/2006/relationships/slide" Target="/ppt/slides/slide4.xml" Id="R36b2045744784c70" /><Relationship Type="http://schemas.openxmlformats.org/officeDocument/2006/relationships/slide" Target="/ppt/slides/slide5.xml" Id="R96cbc8de744046d6" /><Relationship Type="http://schemas.openxmlformats.org/officeDocument/2006/relationships/slide" Target="/ppt/slides/slide6.xml" Id="R77654d5f6139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8b4f6298a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da22e54864df6" /><Relationship Type="http://schemas.openxmlformats.org/officeDocument/2006/relationships/theme" Target="/ppt/slideMasters/theme/theme1.xml" Id="R9ea4c6d0072d42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da22e5486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fbb5589bf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dc8b7ebaf4e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669a1119b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f1c36051b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137706b2d4d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602c993ef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