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19e308181a4e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4e8d13f7104c16"/>
  </p:sldMasterIdLst>
  <p:sldIdLst>
    <p:sldId xmlns:r="http://schemas.openxmlformats.org/officeDocument/2006/relationships" id="256" r:id="Ree25bcfa8f9a41fd"/>
    <p:sldId xmlns:r="http://schemas.openxmlformats.org/officeDocument/2006/relationships" id="257" r:id="Rb8cae560d40d4833"/>
    <p:sldId xmlns:r="http://schemas.openxmlformats.org/officeDocument/2006/relationships" id="258" r:id="Ref64b42876614f69"/>
    <p:sldId xmlns:r="http://schemas.openxmlformats.org/officeDocument/2006/relationships" id="259" r:id="R986ccde55cef4954"/>
    <p:sldId xmlns:r="http://schemas.openxmlformats.org/officeDocument/2006/relationships" id="260" r:id="R41aa6b4ff2bb4a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4e8d13f7104c16" /><Relationship Type="http://schemas.openxmlformats.org/officeDocument/2006/relationships/slide" Target="/ppt/slides/slide1.xml" Id="Ree25bcfa8f9a41fd" /><Relationship Type="http://schemas.openxmlformats.org/officeDocument/2006/relationships/slide" Target="/ppt/slides/slide2.xml" Id="Rb8cae560d40d4833" /><Relationship Type="http://schemas.openxmlformats.org/officeDocument/2006/relationships/slide" Target="/ppt/slides/slide3.xml" Id="Ref64b42876614f69" /><Relationship Type="http://schemas.openxmlformats.org/officeDocument/2006/relationships/slide" Target="/ppt/slides/slide4.xml" Id="R986ccde55cef4954" /><Relationship Type="http://schemas.openxmlformats.org/officeDocument/2006/relationships/slide" Target="/ppt/slides/slide5.xml" Id="R41aa6b4ff2bb4a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fdac80d2bb49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3e6d091cd4eda" /><Relationship Type="http://schemas.openxmlformats.org/officeDocument/2006/relationships/theme" Target="/ppt/slideMasters/theme/theme1.xml" Id="Raef3c3622d9446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b3e6d091cd4e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b86fc10dc43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a531842e342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03799ca0244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13d8528a24e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2a460820c4a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RUSPOLITISK FELLESRÅD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RUSPOLITISK FELLESRÅD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post@ruspolitiskfellesrad.no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www.ruspolitiskfellesrad.no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