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2fec91709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619536f394bfe"/>
  </p:sldMasterIdLst>
  <p:sldIdLst>
    <p:sldId xmlns:r="http://schemas.openxmlformats.org/officeDocument/2006/relationships" id="256" r:id="Rb2a782eb2dfa44a2"/>
    <p:sldId xmlns:r="http://schemas.openxmlformats.org/officeDocument/2006/relationships" id="257" r:id="R8998a083c0554b76"/>
    <p:sldId xmlns:r="http://schemas.openxmlformats.org/officeDocument/2006/relationships" id="258" r:id="R3fe8e665cf644367"/>
    <p:sldId xmlns:r="http://schemas.openxmlformats.org/officeDocument/2006/relationships" id="259" r:id="R7f6e3b243a2d4e50"/>
    <p:sldId xmlns:r="http://schemas.openxmlformats.org/officeDocument/2006/relationships" id="260" r:id="Rf9502f5d9b6d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619536f394bfe" /><Relationship Type="http://schemas.openxmlformats.org/officeDocument/2006/relationships/slide" Target="/ppt/slides/slide1.xml" Id="Rb2a782eb2dfa44a2" /><Relationship Type="http://schemas.openxmlformats.org/officeDocument/2006/relationships/slide" Target="/ppt/slides/slide2.xml" Id="R8998a083c0554b76" /><Relationship Type="http://schemas.openxmlformats.org/officeDocument/2006/relationships/slide" Target="/ppt/slides/slide3.xml" Id="R3fe8e665cf644367" /><Relationship Type="http://schemas.openxmlformats.org/officeDocument/2006/relationships/slide" Target="/ppt/slides/slide4.xml" Id="R7f6e3b243a2d4e50" /><Relationship Type="http://schemas.openxmlformats.org/officeDocument/2006/relationships/slide" Target="/ppt/slides/slide5.xml" Id="Rf9502f5d9b6d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b71e84af7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207a4e6e43c0" /><Relationship Type="http://schemas.openxmlformats.org/officeDocument/2006/relationships/theme" Target="/ppt/slideMasters/theme/theme1.xml" Id="Re89d28a4b6e2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c207a4e6e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19b626c6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c9379131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ffc5fcc2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ac2149e7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460f1ae03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JOHAN JENSEN TANNLEGE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JOHAN JENSEN TANNLEGE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65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971 431 806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