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9bd23e102b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57f96903e74800"/>
  </p:sldMasterIdLst>
  <p:sldIdLst>
    <p:sldId xmlns:r="http://schemas.openxmlformats.org/officeDocument/2006/relationships" id="256" r:id="R8bb5a2f05947409d"/>
    <p:sldId xmlns:r="http://schemas.openxmlformats.org/officeDocument/2006/relationships" id="257" r:id="Rd0d54c7958bf4602"/>
    <p:sldId xmlns:r="http://schemas.openxmlformats.org/officeDocument/2006/relationships" id="258" r:id="R8643c1766ed04966"/>
    <p:sldId xmlns:r="http://schemas.openxmlformats.org/officeDocument/2006/relationships" id="259" r:id="R92cff139e7f64d74"/>
    <p:sldId xmlns:r="http://schemas.openxmlformats.org/officeDocument/2006/relationships" id="260" r:id="Rfdb6fe1166eb4bdb"/>
    <p:sldId xmlns:r="http://schemas.openxmlformats.org/officeDocument/2006/relationships" id="261" r:id="Rf3f3aaa9185f4e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7f96903e74800" /><Relationship Type="http://schemas.openxmlformats.org/officeDocument/2006/relationships/slide" Target="/ppt/slides/slide1.xml" Id="R8bb5a2f05947409d" /><Relationship Type="http://schemas.openxmlformats.org/officeDocument/2006/relationships/slide" Target="/ppt/slides/slide2.xml" Id="Rd0d54c7958bf4602" /><Relationship Type="http://schemas.openxmlformats.org/officeDocument/2006/relationships/slide" Target="/ppt/slides/slide3.xml" Id="R8643c1766ed04966" /><Relationship Type="http://schemas.openxmlformats.org/officeDocument/2006/relationships/slide" Target="/ppt/slides/slide4.xml" Id="R92cff139e7f64d74" /><Relationship Type="http://schemas.openxmlformats.org/officeDocument/2006/relationships/slide" Target="/ppt/slides/slide5.xml" Id="Rfdb6fe1166eb4bdb" /><Relationship Type="http://schemas.openxmlformats.org/officeDocument/2006/relationships/slide" Target="/ppt/slides/slide6.xml" Id="Rf3f3aaa9185f4e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fe95fb479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a5c35e9ba48dc" /><Relationship Type="http://schemas.openxmlformats.org/officeDocument/2006/relationships/theme" Target="/ppt/slideMasters/theme/theme1.xml" Id="Raf9048a3228b47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a5c35e9ba48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11f405b4b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bdac7e8d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911b6cd7743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c2082513d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daee6ae21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f2aabd9b247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