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fc903943b4b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a084a908f4b30"/>
  </p:sldMasterIdLst>
  <p:sldIdLst>
    <p:sldId xmlns:r="http://schemas.openxmlformats.org/officeDocument/2006/relationships" id="256" r:id="R8f04e48218bd4efb"/>
    <p:sldId xmlns:r="http://schemas.openxmlformats.org/officeDocument/2006/relationships" id="257" r:id="R24b66c4d81ca4500"/>
    <p:sldId xmlns:r="http://schemas.openxmlformats.org/officeDocument/2006/relationships" id="258" r:id="Ra07112a9f7244e79"/>
    <p:sldId xmlns:r="http://schemas.openxmlformats.org/officeDocument/2006/relationships" id="259" r:id="R5017db6f6e7047e0"/>
    <p:sldId xmlns:r="http://schemas.openxmlformats.org/officeDocument/2006/relationships" id="260" r:id="R0cd67c31fe744810"/>
    <p:sldId xmlns:r="http://schemas.openxmlformats.org/officeDocument/2006/relationships" id="261" r:id="R0f3a4aa6bd17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a084a908f4b30" /><Relationship Type="http://schemas.openxmlformats.org/officeDocument/2006/relationships/slide" Target="/ppt/slides/slide1.xml" Id="R8f04e48218bd4efb" /><Relationship Type="http://schemas.openxmlformats.org/officeDocument/2006/relationships/slide" Target="/ppt/slides/slide2.xml" Id="R24b66c4d81ca4500" /><Relationship Type="http://schemas.openxmlformats.org/officeDocument/2006/relationships/slide" Target="/ppt/slides/slide3.xml" Id="Ra07112a9f7244e79" /><Relationship Type="http://schemas.openxmlformats.org/officeDocument/2006/relationships/slide" Target="/ppt/slides/slide4.xml" Id="R5017db6f6e7047e0" /><Relationship Type="http://schemas.openxmlformats.org/officeDocument/2006/relationships/slide" Target="/ppt/slides/slide5.xml" Id="R0cd67c31fe744810" /><Relationship Type="http://schemas.openxmlformats.org/officeDocument/2006/relationships/slide" Target="/ppt/slides/slide6.xml" Id="R0f3a4aa6bd17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1ed36995e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333cde0c24510" /><Relationship Type="http://schemas.openxmlformats.org/officeDocument/2006/relationships/theme" Target="/ppt/slideMasters/theme/theme1.xml" Id="R1db8b9ef158042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333cde0c2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8e8583bf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004727738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52794ab4a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3fe773236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82d6f1c6447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ebf59b6a740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