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7a28ba28049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b2e4f027741bd"/>
  </p:sldMasterIdLst>
  <p:sldIdLst>
    <p:sldId xmlns:r="http://schemas.openxmlformats.org/officeDocument/2006/relationships" id="256" r:id="R0d1baff2461c4b49"/>
    <p:sldId xmlns:r="http://schemas.openxmlformats.org/officeDocument/2006/relationships" id="257" r:id="Rca8b5358c0264fd8"/>
    <p:sldId xmlns:r="http://schemas.openxmlformats.org/officeDocument/2006/relationships" id="258" r:id="R1ffbe26b1a2d4b91"/>
    <p:sldId xmlns:r="http://schemas.openxmlformats.org/officeDocument/2006/relationships" id="259" r:id="R8578f358f00940d3"/>
    <p:sldId xmlns:r="http://schemas.openxmlformats.org/officeDocument/2006/relationships" id="260" r:id="R03192b2729614a9d"/>
    <p:sldId xmlns:r="http://schemas.openxmlformats.org/officeDocument/2006/relationships" id="261" r:id="Rd30103e5dd9a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b2e4f027741bd" /><Relationship Type="http://schemas.openxmlformats.org/officeDocument/2006/relationships/slide" Target="/ppt/slides/slide1.xml" Id="R0d1baff2461c4b49" /><Relationship Type="http://schemas.openxmlformats.org/officeDocument/2006/relationships/slide" Target="/ppt/slides/slide2.xml" Id="Rca8b5358c0264fd8" /><Relationship Type="http://schemas.openxmlformats.org/officeDocument/2006/relationships/slide" Target="/ppt/slides/slide3.xml" Id="R1ffbe26b1a2d4b91" /><Relationship Type="http://schemas.openxmlformats.org/officeDocument/2006/relationships/slide" Target="/ppt/slides/slide4.xml" Id="R8578f358f00940d3" /><Relationship Type="http://schemas.openxmlformats.org/officeDocument/2006/relationships/slide" Target="/ppt/slides/slide5.xml" Id="R03192b2729614a9d" /><Relationship Type="http://schemas.openxmlformats.org/officeDocument/2006/relationships/slide" Target="/ppt/slides/slide6.xml" Id="Rd30103e5dd9a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cbccbb7e6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e3ed99f364279" /><Relationship Type="http://schemas.openxmlformats.org/officeDocument/2006/relationships/theme" Target="/ppt/slideMasters/theme/theme1.xml" Id="R1f5af06a97e7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e3ed99f36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da208e0b2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49cd9a2d7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6d28d89d4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2dadde85c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111add62a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b8c8703304f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FENGSELS- OG FRIOMSORGS-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40 576 317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