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0132a74b9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59bebc44c4ef9"/>
  </p:sldMasterIdLst>
  <p:sldIdLst>
    <p:sldId xmlns:r="http://schemas.openxmlformats.org/officeDocument/2006/relationships" id="256" r:id="R7f81a3eddaa54fee"/>
    <p:sldId xmlns:r="http://schemas.openxmlformats.org/officeDocument/2006/relationships" id="257" r:id="R7ae0da3023d248ce"/>
    <p:sldId xmlns:r="http://schemas.openxmlformats.org/officeDocument/2006/relationships" id="258" r:id="R46fce2dd390e4435"/>
    <p:sldId xmlns:r="http://schemas.openxmlformats.org/officeDocument/2006/relationships" id="259" r:id="R23c0a27dd5e949cd"/>
    <p:sldId xmlns:r="http://schemas.openxmlformats.org/officeDocument/2006/relationships" id="260" r:id="Rfd07b95e204d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59bebc44c4ef9" /><Relationship Type="http://schemas.openxmlformats.org/officeDocument/2006/relationships/slide" Target="/ppt/slides/slide1.xml" Id="R7f81a3eddaa54fee" /><Relationship Type="http://schemas.openxmlformats.org/officeDocument/2006/relationships/slide" Target="/ppt/slides/slide2.xml" Id="R7ae0da3023d248ce" /><Relationship Type="http://schemas.openxmlformats.org/officeDocument/2006/relationships/slide" Target="/ppt/slides/slide3.xml" Id="R46fce2dd390e4435" /><Relationship Type="http://schemas.openxmlformats.org/officeDocument/2006/relationships/slide" Target="/ppt/slides/slide4.xml" Id="R23c0a27dd5e949cd" /><Relationship Type="http://schemas.openxmlformats.org/officeDocument/2006/relationships/slide" Target="/ppt/slides/slide5.xml" Id="Rfd07b95e204d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c4d9e8b61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8152cf654026" /><Relationship Type="http://schemas.openxmlformats.org/officeDocument/2006/relationships/theme" Target="/ppt/slideMasters/theme/theme1.xml" Id="R62bbd41dda00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08152cf65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769e194d2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ce0aae682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0b924d46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7a389d5f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cb4d213d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GJESTFRI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GJESTFRI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Ruben Heitmann, Kiserødveien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wilberg75@hotmail.com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www.gjestfri.no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GJESTFRI</a:t>
            </a:r>
          </a:p>
        </p:txBody>
      </p:sp>
    </p:spTree>
  </p:cSld>
  <p:clrMapOvr>
    <a:masterClrMapping xmlns:a="http://schemas.openxmlformats.org/drawingml/2006/main"/>
  </p:clrMapOvr>
</p:sld>
</file>