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18493b82f241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61bbaae3ba48b4"/>
  </p:sldMasterIdLst>
  <p:sldIdLst>
    <p:sldId xmlns:r="http://schemas.openxmlformats.org/officeDocument/2006/relationships" id="256" r:id="Rfa3cb92eb04f4afd"/>
    <p:sldId xmlns:r="http://schemas.openxmlformats.org/officeDocument/2006/relationships" id="257" r:id="R70097cd248e64e46"/>
    <p:sldId xmlns:r="http://schemas.openxmlformats.org/officeDocument/2006/relationships" id="258" r:id="R578fe39acac94591"/>
    <p:sldId xmlns:r="http://schemas.openxmlformats.org/officeDocument/2006/relationships" id="259" r:id="R82a60889d69a4d79"/>
    <p:sldId xmlns:r="http://schemas.openxmlformats.org/officeDocument/2006/relationships" id="260" r:id="Rb07731849de747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61bbaae3ba48b4" /><Relationship Type="http://schemas.openxmlformats.org/officeDocument/2006/relationships/slide" Target="/ppt/slides/slide1.xml" Id="Rfa3cb92eb04f4afd" /><Relationship Type="http://schemas.openxmlformats.org/officeDocument/2006/relationships/slide" Target="/ppt/slides/slide2.xml" Id="R70097cd248e64e46" /><Relationship Type="http://schemas.openxmlformats.org/officeDocument/2006/relationships/slide" Target="/ppt/slides/slide3.xml" Id="R578fe39acac94591" /><Relationship Type="http://schemas.openxmlformats.org/officeDocument/2006/relationships/slide" Target="/ppt/slides/slide4.xml" Id="R82a60889d69a4d79" /><Relationship Type="http://schemas.openxmlformats.org/officeDocument/2006/relationships/slide" Target="/ppt/slides/slide5.xml" Id="Rb07731849de747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419959c2454db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4b5333ff7433e" /><Relationship Type="http://schemas.openxmlformats.org/officeDocument/2006/relationships/theme" Target="/ppt/slideMasters/theme/theme1.xml" Id="R9e4a4a5766fa47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d4b5333ff743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6157499a94a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86e230f3a48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3e69b11d184c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ac92d08df41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e19eb54a140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LUTHERSK LEKMANNSMISJON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LEKMANNSMISJON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LUTHERSK LEKMANNSMISJON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LEKMANNSMISJON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LEKMANNSMISJON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LEKMANNSMISJON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Valberggrenda 13B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33 89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drlid@online.no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971 450 703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LUTHERSK LEKMANNSMISJON</a:t>
            </a:r>
          </a:p>
        </p:txBody>
      </p:sp>
    </p:spTree>
  </p:cSld>
  <p:clrMapOvr>
    <a:masterClrMapping xmlns:a="http://schemas.openxmlformats.org/drawingml/2006/main"/>
  </p:clrMapOvr>
</p:sld>
</file>