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419d84223d48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868f36f1014696"/>
  </p:sldMasterIdLst>
  <p:sldIdLst>
    <p:sldId xmlns:r="http://schemas.openxmlformats.org/officeDocument/2006/relationships" id="256" r:id="Re4a0d9c8eeea476b"/>
    <p:sldId xmlns:r="http://schemas.openxmlformats.org/officeDocument/2006/relationships" id="257" r:id="Ra67a11e4dbef4ec5"/>
    <p:sldId xmlns:r="http://schemas.openxmlformats.org/officeDocument/2006/relationships" id="258" r:id="R480e1f1557244cb1"/>
    <p:sldId xmlns:r="http://schemas.openxmlformats.org/officeDocument/2006/relationships" id="259" r:id="R6384d0faec8a4669"/>
    <p:sldId xmlns:r="http://schemas.openxmlformats.org/officeDocument/2006/relationships" id="260" r:id="R2aa108bad0814eba"/>
    <p:sldId xmlns:r="http://schemas.openxmlformats.org/officeDocument/2006/relationships" id="261" r:id="R6636f654a31043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68f36f1014696" /><Relationship Type="http://schemas.openxmlformats.org/officeDocument/2006/relationships/slide" Target="/ppt/slides/slide1.xml" Id="Re4a0d9c8eeea476b" /><Relationship Type="http://schemas.openxmlformats.org/officeDocument/2006/relationships/slide" Target="/ppt/slides/slide2.xml" Id="Ra67a11e4dbef4ec5" /><Relationship Type="http://schemas.openxmlformats.org/officeDocument/2006/relationships/slide" Target="/ppt/slides/slide3.xml" Id="R480e1f1557244cb1" /><Relationship Type="http://schemas.openxmlformats.org/officeDocument/2006/relationships/slide" Target="/ppt/slides/slide4.xml" Id="R6384d0faec8a4669" /><Relationship Type="http://schemas.openxmlformats.org/officeDocument/2006/relationships/slide" Target="/ppt/slides/slide5.xml" Id="R2aa108bad0814eba" /><Relationship Type="http://schemas.openxmlformats.org/officeDocument/2006/relationships/slide" Target="/ppt/slides/slide6.xml" Id="R6636f654a31043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7b5ea1a3944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c0d33a63f4528" /><Relationship Type="http://schemas.openxmlformats.org/officeDocument/2006/relationships/theme" Target="/ppt/slideMasters/theme/theme1.xml" Id="R75385ed40b2a4b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0c0d33a63f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0a4e9253f47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6ecb25a8e41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fa250abd54a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a7e78f2fd4e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7f9dbd0d64c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c9e104dbb48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 OVER 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 OVER LAND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4 689 720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−457 412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−124 479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9 038 335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9 423 451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Flå, Hegglia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54 50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post@lysoverland.no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www.lysoverland.no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971 454 695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