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8a39d0b80d41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22b16dd2be464c"/>
  </p:sldMasterIdLst>
  <p:sldIdLst>
    <p:sldId xmlns:r="http://schemas.openxmlformats.org/officeDocument/2006/relationships" id="256" r:id="Rca5ecc3bb3274334"/>
    <p:sldId xmlns:r="http://schemas.openxmlformats.org/officeDocument/2006/relationships" id="257" r:id="R99588dc09cd74b4d"/>
    <p:sldId xmlns:r="http://schemas.openxmlformats.org/officeDocument/2006/relationships" id="258" r:id="Rd365c9d5264f41fa"/>
    <p:sldId xmlns:r="http://schemas.openxmlformats.org/officeDocument/2006/relationships" id="259" r:id="R81f47f2989584220"/>
    <p:sldId xmlns:r="http://schemas.openxmlformats.org/officeDocument/2006/relationships" id="260" r:id="R6b10b37a743644b9"/>
    <p:sldId xmlns:r="http://schemas.openxmlformats.org/officeDocument/2006/relationships" id="261" r:id="Re744c8e4ff0649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22b16dd2be464c" /><Relationship Type="http://schemas.openxmlformats.org/officeDocument/2006/relationships/slide" Target="/ppt/slides/slide1.xml" Id="Rca5ecc3bb3274334" /><Relationship Type="http://schemas.openxmlformats.org/officeDocument/2006/relationships/slide" Target="/ppt/slides/slide2.xml" Id="R99588dc09cd74b4d" /><Relationship Type="http://schemas.openxmlformats.org/officeDocument/2006/relationships/slide" Target="/ppt/slides/slide3.xml" Id="Rd365c9d5264f41fa" /><Relationship Type="http://schemas.openxmlformats.org/officeDocument/2006/relationships/slide" Target="/ppt/slides/slide4.xml" Id="R81f47f2989584220" /><Relationship Type="http://schemas.openxmlformats.org/officeDocument/2006/relationships/slide" Target="/ppt/slides/slide5.xml" Id="R6b10b37a743644b9" /><Relationship Type="http://schemas.openxmlformats.org/officeDocument/2006/relationships/slide" Target="/ppt/slides/slide6.xml" Id="Re744c8e4ff0649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1c9f290a364c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49695abe74e6f" /><Relationship Type="http://schemas.openxmlformats.org/officeDocument/2006/relationships/theme" Target="/ppt/slideMasters/theme/theme1.xml" Id="R97da9ae9cd174c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549695abe74e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7e55b75be41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255ca8b0f4e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0be01f13f41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33f5cc50546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86c26d76740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89531ce8d46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ULVIK REKNESKAPSLAG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ULVIK REKNESKAPSLAG SA ble etablert [år] og holder til i Ulvik.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250 110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250 598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Storøyni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5730 Ulvik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64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ulvik@vekstra.no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971 455 659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