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6b3da7d22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9916d8bda4705"/>
  </p:sldMasterIdLst>
  <p:sldIdLst>
    <p:sldId xmlns:r="http://schemas.openxmlformats.org/officeDocument/2006/relationships" id="256" r:id="R66e0f6046f614268"/>
    <p:sldId xmlns:r="http://schemas.openxmlformats.org/officeDocument/2006/relationships" id="257" r:id="R9e157354d69a4644"/>
    <p:sldId xmlns:r="http://schemas.openxmlformats.org/officeDocument/2006/relationships" id="258" r:id="Rbc65bfb925894d84"/>
    <p:sldId xmlns:r="http://schemas.openxmlformats.org/officeDocument/2006/relationships" id="259" r:id="R4efb40989ce94794"/>
    <p:sldId xmlns:r="http://schemas.openxmlformats.org/officeDocument/2006/relationships" id="260" r:id="R1898feee89624614"/>
    <p:sldId xmlns:r="http://schemas.openxmlformats.org/officeDocument/2006/relationships" id="261" r:id="R6942e6df984d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9916d8bda4705" /><Relationship Type="http://schemas.openxmlformats.org/officeDocument/2006/relationships/slide" Target="/ppt/slides/slide1.xml" Id="R66e0f6046f614268" /><Relationship Type="http://schemas.openxmlformats.org/officeDocument/2006/relationships/slide" Target="/ppt/slides/slide2.xml" Id="R9e157354d69a4644" /><Relationship Type="http://schemas.openxmlformats.org/officeDocument/2006/relationships/slide" Target="/ppt/slides/slide3.xml" Id="Rbc65bfb925894d84" /><Relationship Type="http://schemas.openxmlformats.org/officeDocument/2006/relationships/slide" Target="/ppt/slides/slide4.xml" Id="R4efb40989ce94794" /><Relationship Type="http://schemas.openxmlformats.org/officeDocument/2006/relationships/slide" Target="/ppt/slides/slide5.xml" Id="R1898feee89624614" /><Relationship Type="http://schemas.openxmlformats.org/officeDocument/2006/relationships/slide" Target="/ppt/slides/slide6.xml" Id="R6942e6df984d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e0698d472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6f2eeb1ae4b26" /><Relationship Type="http://schemas.openxmlformats.org/officeDocument/2006/relationships/theme" Target="/ppt/slideMasters/theme/theme1.xml" Id="R80cf09d6388a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56f2eeb1ae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a051755ad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11634a238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2ebe86433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e5a2b8062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06ffd7c4d4d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21bf55706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GRENDAL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GRENDAL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74828206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971 460 113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