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b8d1d79b7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c9f3fa66d48e9"/>
  </p:sldMasterIdLst>
  <p:sldIdLst>
    <p:sldId xmlns:r="http://schemas.openxmlformats.org/officeDocument/2006/relationships" id="256" r:id="Rc5cca29ff37a4e51"/>
    <p:sldId xmlns:r="http://schemas.openxmlformats.org/officeDocument/2006/relationships" id="257" r:id="R0b544912c73a432a"/>
    <p:sldId xmlns:r="http://schemas.openxmlformats.org/officeDocument/2006/relationships" id="258" r:id="R4e235e8157a24010"/>
    <p:sldId xmlns:r="http://schemas.openxmlformats.org/officeDocument/2006/relationships" id="259" r:id="R237196b20e4442ab"/>
    <p:sldId xmlns:r="http://schemas.openxmlformats.org/officeDocument/2006/relationships" id="260" r:id="R4badbac0bda5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c9f3fa66d48e9" /><Relationship Type="http://schemas.openxmlformats.org/officeDocument/2006/relationships/slide" Target="/ppt/slides/slide1.xml" Id="Rc5cca29ff37a4e51" /><Relationship Type="http://schemas.openxmlformats.org/officeDocument/2006/relationships/slide" Target="/ppt/slides/slide2.xml" Id="R0b544912c73a432a" /><Relationship Type="http://schemas.openxmlformats.org/officeDocument/2006/relationships/slide" Target="/ppt/slides/slide3.xml" Id="R4e235e8157a24010" /><Relationship Type="http://schemas.openxmlformats.org/officeDocument/2006/relationships/slide" Target="/ppt/slides/slide4.xml" Id="R237196b20e4442ab" /><Relationship Type="http://schemas.openxmlformats.org/officeDocument/2006/relationships/slide" Target="/ppt/slides/slide5.xml" Id="R4badbac0bda5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537b78f15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85c1854047ac" /><Relationship Type="http://schemas.openxmlformats.org/officeDocument/2006/relationships/theme" Target="/ppt/slideMasters/theme/theme1.xml" Id="R9963f9a85c4c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f85c18540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949a4110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75343851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a682b1fc7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43b51253c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310129ac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LODDEFJORD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LODDEFJORD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LODDEFJORD SOKN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LODDEFJORD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LODDEFJORD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LODDEFJORD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Vadmyrveien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loddefjord.menighet.bergen@kirken.no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971 486 686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LODDEFJORD SOKN</a:t>
            </a:r>
          </a:p>
        </p:txBody>
      </p:sp>
    </p:spTree>
  </p:cSld>
  <p:clrMapOvr>
    <a:masterClrMapping xmlns:a="http://schemas.openxmlformats.org/drawingml/2006/main"/>
  </p:clrMapOvr>
</p:sld>
</file>