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7187e137034e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ee512b5cb64c03"/>
  </p:sldMasterIdLst>
  <p:sldIdLst>
    <p:sldId xmlns:r="http://schemas.openxmlformats.org/officeDocument/2006/relationships" id="256" r:id="Rdc3116e6761a4b44"/>
    <p:sldId xmlns:r="http://schemas.openxmlformats.org/officeDocument/2006/relationships" id="257" r:id="Rade6888162cb445d"/>
    <p:sldId xmlns:r="http://schemas.openxmlformats.org/officeDocument/2006/relationships" id="258" r:id="R95fe95fe80c24059"/>
    <p:sldId xmlns:r="http://schemas.openxmlformats.org/officeDocument/2006/relationships" id="259" r:id="R97be21a5f55e4480"/>
    <p:sldId xmlns:r="http://schemas.openxmlformats.org/officeDocument/2006/relationships" id="260" r:id="Rb32c1472695040bd"/>
    <p:sldId xmlns:r="http://schemas.openxmlformats.org/officeDocument/2006/relationships" id="261" r:id="R5ec9dfa74f214b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ee512b5cb64c03" /><Relationship Type="http://schemas.openxmlformats.org/officeDocument/2006/relationships/slide" Target="/ppt/slides/slide1.xml" Id="Rdc3116e6761a4b44" /><Relationship Type="http://schemas.openxmlformats.org/officeDocument/2006/relationships/slide" Target="/ppt/slides/slide2.xml" Id="Rade6888162cb445d" /><Relationship Type="http://schemas.openxmlformats.org/officeDocument/2006/relationships/slide" Target="/ppt/slides/slide3.xml" Id="R95fe95fe80c24059" /><Relationship Type="http://schemas.openxmlformats.org/officeDocument/2006/relationships/slide" Target="/ppt/slides/slide4.xml" Id="R97be21a5f55e4480" /><Relationship Type="http://schemas.openxmlformats.org/officeDocument/2006/relationships/slide" Target="/ppt/slides/slide5.xml" Id="Rb32c1472695040bd" /><Relationship Type="http://schemas.openxmlformats.org/officeDocument/2006/relationships/slide" Target="/ppt/slides/slide6.xml" Id="R5ec9dfa74f214b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bbe8131d7c44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20eb5547d84719" /><Relationship Type="http://schemas.openxmlformats.org/officeDocument/2006/relationships/theme" Target="/ppt/slideMasters/theme/theme1.xml" Id="R45e085aacea24b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20eb5547d847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0e9a5611a40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8bfb3112e49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398640bfee4b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5f770efefe4c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fc055bd9254d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ab963f99a246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LABBETUSS BARNEHAGE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LABBETUSS BARNEHAGE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LABBETUSS BARNEHAGE SA ble etablert [år] og holder til i Kyrksæterøra.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LABBETUSS BARNEHAGE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LABBETUSS BARNEHAGE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LABBETUSS BARNEHAGE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2017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10 384 280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454 583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427 542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1 388 622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5 770 552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LABBETUSS BARNEHAGE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Stølan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7200 Kyrksæterøra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45 03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johanne@labbetuss-bhg.no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971 487 097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LABBETUSS BARNEHAGE SA</a:t>
            </a:r>
          </a:p>
        </p:txBody>
      </p:sp>
    </p:spTree>
  </p:cSld>
  <p:clrMapOvr>
    <a:masterClrMapping xmlns:a="http://schemas.openxmlformats.org/drawingml/2006/main"/>
  </p:clrMapOvr>
</p:sld>
</file>