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005e6335639483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13799d8d83a488e"/>
  </p:sldMasterIdLst>
  <p:sldIdLst>
    <p:sldId xmlns:r="http://schemas.openxmlformats.org/officeDocument/2006/relationships" id="256" r:id="R057c01cd76104343"/>
    <p:sldId xmlns:r="http://schemas.openxmlformats.org/officeDocument/2006/relationships" id="257" r:id="Ra266544b7158467f"/>
    <p:sldId xmlns:r="http://schemas.openxmlformats.org/officeDocument/2006/relationships" id="258" r:id="Rf60e4ad1cf694635"/>
    <p:sldId xmlns:r="http://schemas.openxmlformats.org/officeDocument/2006/relationships" id="259" r:id="Rd17c4012852244ab"/>
    <p:sldId xmlns:r="http://schemas.openxmlformats.org/officeDocument/2006/relationships" id="260" r:id="R49a9a60fd76f43f2"/>
    <p:sldId xmlns:r="http://schemas.openxmlformats.org/officeDocument/2006/relationships" id="261" r:id="R73906050d243426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13799d8d83a488e" /><Relationship Type="http://schemas.openxmlformats.org/officeDocument/2006/relationships/slide" Target="/ppt/slides/slide1.xml" Id="R057c01cd76104343" /><Relationship Type="http://schemas.openxmlformats.org/officeDocument/2006/relationships/slide" Target="/ppt/slides/slide2.xml" Id="Ra266544b7158467f" /><Relationship Type="http://schemas.openxmlformats.org/officeDocument/2006/relationships/slide" Target="/ppt/slides/slide3.xml" Id="Rf60e4ad1cf694635" /><Relationship Type="http://schemas.openxmlformats.org/officeDocument/2006/relationships/slide" Target="/ppt/slides/slide4.xml" Id="Rd17c4012852244ab" /><Relationship Type="http://schemas.openxmlformats.org/officeDocument/2006/relationships/slide" Target="/ppt/slides/slide5.xml" Id="R49a9a60fd76f43f2" /><Relationship Type="http://schemas.openxmlformats.org/officeDocument/2006/relationships/slide" Target="/ppt/slides/slide6.xml" Id="R73906050d243426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d4214118acb44b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ad4195439448b8" /><Relationship Type="http://schemas.openxmlformats.org/officeDocument/2006/relationships/theme" Target="/ppt/slideMasters/theme/theme1.xml" Id="R01b2a86bf181420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1ad4195439448b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86a94cfec7473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2e8c8338bb4c4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fe835da1e1403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41d4c4663e47c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d3398c91b84e9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3147a9026b4f5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DIGNI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DIGNI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DIGNI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DIGNI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DIGNI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DIGNI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24 015 512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−214 278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−214 278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5 184 865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18 703 627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DIGNI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Arbins gate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24 11 11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post@digni.no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www.digni.no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971 493 399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DIGNI</a:t>
            </a:r>
          </a:p>
        </p:txBody>
      </p:sp>
    </p:spTree>
  </p:cSld>
  <p:clrMapOvr>
    <a:masterClrMapping xmlns:a="http://schemas.openxmlformats.org/drawingml/2006/main"/>
  </p:clrMapOvr>
</p:sld>
</file>