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62a71cfa9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74e4b77c734aa5"/>
  </p:sldMasterIdLst>
  <p:sldIdLst>
    <p:sldId xmlns:r="http://schemas.openxmlformats.org/officeDocument/2006/relationships" id="256" r:id="Rd9f42183050646dc"/>
    <p:sldId xmlns:r="http://schemas.openxmlformats.org/officeDocument/2006/relationships" id="257" r:id="R9b7c7de8898e4e60"/>
    <p:sldId xmlns:r="http://schemas.openxmlformats.org/officeDocument/2006/relationships" id="258" r:id="Rd990ff11b85f4a63"/>
    <p:sldId xmlns:r="http://schemas.openxmlformats.org/officeDocument/2006/relationships" id="259" r:id="R7ee42275fb0744de"/>
    <p:sldId xmlns:r="http://schemas.openxmlformats.org/officeDocument/2006/relationships" id="260" r:id="Ref7732b7ce8a41ce"/>
    <p:sldId xmlns:r="http://schemas.openxmlformats.org/officeDocument/2006/relationships" id="261" r:id="R60ab89b49c7b458b"/>
    <p:sldId xmlns:r="http://schemas.openxmlformats.org/officeDocument/2006/relationships" id="262" r:id="Ra0ed753acc59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4e4b77c734aa5" /><Relationship Type="http://schemas.openxmlformats.org/officeDocument/2006/relationships/slide" Target="/ppt/slides/slide1.xml" Id="Rd9f42183050646dc" /><Relationship Type="http://schemas.openxmlformats.org/officeDocument/2006/relationships/slide" Target="/ppt/slides/slide2.xml" Id="R9b7c7de8898e4e60" /><Relationship Type="http://schemas.openxmlformats.org/officeDocument/2006/relationships/slide" Target="/ppt/slides/slide3.xml" Id="Rd990ff11b85f4a63" /><Relationship Type="http://schemas.openxmlformats.org/officeDocument/2006/relationships/slide" Target="/ppt/slides/slide4.xml" Id="R7ee42275fb0744de" /><Relationship Type="http://schemas.openxmlformats.org/officeDocument/2006/relationships/slide" Target="/ppt/slides/slide5.xml" Id="Ref7732b7ce8a41ce" /><Relationship Type="http://schemas.openxmlformats.org/officeDocument/2006/relationships/slide" Target="/ppt/slides/slide6.xml" Id="R60ab89b49c7b458b" /><Relationship Type="http://schemas.openxmlformats.org/officeDocument/2006/relationships/slide" Target="/ppt/slides/slide7.xml" Id="Ra0ed753acc59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79039199b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2e7be26a44c6" /><Relationship Type="http://schemas.openxmlformats.org/officeDocument/2006/relationships/theme" Target="/ppt/slideMasters/theme/theme1.xml" Id="R4a92fadf0342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72e7be26a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6bb9132b5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c8db6490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769746a7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663a47210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d523f619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88293ac9f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9005211f1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TØNSBERG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TØNSBERG ELEKTRISKE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GRIFFTUN STIG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Kjærs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www.tonsberg-elektriske.no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ELEKTRISKE AS</a:t>
            </a:r>
          </a:p>
        </p:txBody>
      </p:sp>
    </p:spTree>
  </p:cSld>
  <p:clrMapOvr>
    <a:masterClrMapping xmlns:a="http://schemas.openxmlformats.org/drawingml/2006/main"/>
  </p:clrMapOvr>
</p:sld>
</file>