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95db9d7d1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2d6d998774ccb"/>
  </p:sldMasterIdLst>
  <p:sldIdLst>
    <p:sldId xmlns:r="http://schemas.openxmlformats.org/officeDocument/2006/relationships" id="256" r:id="Red537ddf6a604a15"/>
    <p:sldId xmlns:r="http://schemas.openxmlformats.org/officeDocument/2006/relationships" id="257" r:id="Rac7cf20696cb416a"/>
    <p:sldId xmlns:r="http://schemas.openxmlformats.org/officeDocument/2006/relationships" id="258" r:id="Rfa9b88fc3a9f4bb9"/>
    <p:sldId xmlns:r="http://schemas.openxmlformats.org/officeDocument/2006/relationships" id="259" r:id="R8fb9b66b01b14693"/>
    <p:sldId xmlns:r="http://schemas.openxmlformats.org/officeDocument/2006/relationships" id="260" r:id="R0002d0cf94564530"/>
    <p:sldId xmlns:r="http://schemas.openxmlformats.org/officeDocument/2006/relationships" id="261" r:id="R9ac512155a7b4d4f"/>
    <p:sldId xmlns:r="http://schemas.openxmlformats.org/officeDocument/2006/relationships" id="262" r:id="R56f19543cfde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2d6d998774ccb" /><Relationship Type="http://schemas.openxmlformats.org/officeDocument/2006/relationships/slide" Target="/ppt/slides/slide1.xml" Id="Red537ddf6a604a15" /><Relationship Type="http://schemas.openxmlformats.org/officeDocument/2006/relationships/slide" Target="/ppt/slides/slide2.xml" Id="Rac7cf20696cb416a" /><Relationship Type="http://schemas.openxmlformats.org/officeDocument/2006/relationships/slide" Target="/ppt/slides/slide3.xml" Id="Rfa9b88fc3a9f4bb9" /><Relationship Type="http://schemas.openxmlformats.org/officeDocument/2006/relationships/slide" Target="/ppt/slides/slide4.xml" Id="R8fb9b66b01b14693" /><Relationship Type="http://schemas.openxmlformats.org/officeDocument/2006/relationships/slide" Target="/ppt/slides/slide5.xml" Id="R0002d0cf94564530" /><Relationship Type="http://schemas.openxmlformats.org/officeDocument/2006/relationships/slide" Target="/ppt/slides/slide6.xml" Id="R9ac512155a7b4d4f" /><Relationship Type="http://schemas.openxmlformats.org/officeDocument/2006/relationships/slide" Target="/ppt/slides/slide7.xml" Id="R56f19543cfde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85fa16d13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63d6e6594c0e" /><Relationship Type="http://schemas.openxmlformats.org/officeDocument/2006/relationships/theme" Target="/ppt/slideMasters/theme/theme1.xml" Id="Rdb7fb4d187df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663d6e659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79c3da72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d20162d1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c566609b4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e29dbeca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e8f84563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f4400194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5b11dc04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18 897 784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971 505 761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