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bc409d248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deaec532b4d85"/>
  </p:sldMasterIdLst>
  <p:sldIdLst>
    <p:sldId xmlns:r="http://schemas.openxmlformats.org/officeDocument/2006/relationships" id="256" r:id="Rdf96288e305b443d"/>
    <p:sldId xmlns:r="http://schemas.openxmlformats.org/officeDocument/2006/relationships" id="257" r:id="R37b74a40187a4bc4"/>
    <p:sldId xmlns:r="http://schemas.openxmlformats.org/officeDocument/2006/relationships" id="258" r:id="Rd910b6cbff6e497c"/>
    <p:sldId xmlns:r="http://schemas.openxmlformats.org/officeDocument/2006/relationships" id="259" r:id="R20f093cf48214b39"/>
    <p:sldId xmlns:r="http://schemas.openxmlformats.org/officeDocument/2006/relationships" id="260" r:id="R44b2efe45b804c0a"/>
    <p:sldId xmlns:r="http://schemas.openxmlformats.org/officeDocument/2006/relationships" id="261" r:id="Rbbccb8646e3c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deaec532b4d85" /><Relationship Type="http://schemas.openxmlformats.org/officeDocument/2006/relationships/slide" Target="/ppt/slides/slide1.xml" Id="Rdf96288e305b443d" /><Relationship Type="http://schemas.openxmlformats.org/officeDocument/2006/relationships/slide" Target="/ppt/slides/slide2.xml" Id="R37b74a40187a4bc4" /><Relationship Type="http://schemas.openxmlformats.org/officeDocument/2006/relationships/slide" Target="/ppt/slides/slide3.xml" Id="Rd910b6cbff6e497c" /><Relationship Type="http://schemas.openxmlformats.org/officeDocument/2006/relationships/slide" Target="/ppt/slides/slide4.xml" Id="R20f093cf48214b39" /><Relationship Type="http://schemas.openxmlformats.org/officeDocument/2006/relationships/slide" Target="/ppt/slides/slide5.xml" Id="R44b2efe45b804c0a" /><Relationship Type="http://schemas.openxmlformats.org/officeDocument/2006/relationships/slide" Target="/ppt/slides/slide6.xml" Id="Rbbccb8646e3c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5499c0f5b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33cc9efc4788" /><Relationship Type="http://schemas.openxmlformats.org/officeDocument/2006/relationships/theme" Target="/ppt/slideMasters/theme/theme1.xml" Id="Re4d8a2a75f28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033cc9efc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aae5e65c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70c49278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a30c5a5ce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e68ee68f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fe6b9d68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51ae6264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00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