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124cad109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bb88e3a7d4d74"/>
  </p:sldMasterIdLst>
  <p:sldIdLst>
    <p:sldId xmlns:r="http://schemas.openxmlformats.org/officeDocument/2006/relationships" id="256" r:id="R4ff6888ec28e4192"/>
    <p:sldId xmlns:r="http://schemas.openxmlformats.org/officeDocument/2006/relationships" id="257" r:id="R4a33bfe218b54f4e"/>
    <p:sldId xmlns:r="http://schemas.openxmlformats.org/officeDocument/2006/relationships" id="258" r:id="R6b4b74e6b8164b4c"/>
    <p:sldId xmlns:r="http://schemas.openxmlformats.org/officeDocument/2006/relationships" id="259" r:id="R2cb46688d85a4364"/>
    <p:sldId xmlns:r="http://schemas.openxmlformats.org/officeDocument/2006/relationships" id="260" r:id="Rfe7264c0ed584cc8"/>
    <p:sldId xmlns:r="http://schemas.openxmlformats.org/officeDocument/2006/relationships" id="261" r:id="R14b9f5d5e67a44bf"/>
    <p:sldId xmlns:r="http://schemas.openxmlformats.org/officeDocument/2006/relationships" id="262" r:id="Re2a3437c5452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bb88e3a7d4d74" /><Relationship Type="http://schemas.openxmlformats.org/officeDocument/2006/relationships/slide" Target="/ppt/slides/slide1.xml" Id="R4ff6888ec28e4192" /><Relationship Type="http://schemas.openxmlformats.org/officeDocument/2006/relationships/slide" Target="/ppt/slides/slide2.xml" Id="R4a33bfe218b54f4e" /><Relationship Type="http://schemas.openxmlformats.org/officeDocument/2006/relationships/slide" Target="/ppt/slides/slide3.xml" Id="R6b4b74e6b8164b4c" /><Relationship Type="http://schemas.openxmlformats.org/officeDocument/2006/relationships/slide" Target="/ppt/slides/slide4.xml" Id="R2cb46688d85a4364" /><Relationship Type="http://schemas.openxmlformats.org/officeDocument/2006/relationships/slide" Target="/ppt/slides/slide5.xml" Id="Rfe7264c0ed584cc8" /><Relationship Type="http://schemas.openxmlformats.org/officeDocument/2006/relationships/slide" Target="/ppt/slides/slide6.xml" Id="R14b9f5d5e67a44bf" /><Relationship Type="http://schemas.openxmlformats.org/officeDocument/2006/relationships/slide" Target="/ppt/slides/slide7.xml" Id="Re2a3437c5452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27a21e56341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1be2ef41545f6" /><Relationship Type="http://schemas.openxmlformats.org/officeDocument/2006/relationships/theme" Target="/ppt/slideMasters/theme/theme1.xml" Id="Rbc7f0c1e80d3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1be2ef415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5b147d970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e37f54aad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ceb2a30c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c245c29b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e07eb2c5b46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7359a647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a860ee4f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GAISA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1 266 173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10 584 900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12 753 874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SMEDBERG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78 00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971 506 830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GAISA AS</a:t>
            </a:r>
          </a:p>
        </p:txBody>
      </p:sp>
    </p:spTree>
  </p:cSld>
  <p:clrMapOvr>
    <a:masterClrMapping xmlns:a="http://schemas.openxmlformats.org/drawingml/2006/main"/>
  </p:clrMapOvr>
</p:sld>
</file>