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58b9671ab846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6290d071a34572"/>
  </p:sldMasterIdLst>
  <p:sldIdLst>
    <p:sldId xmlns:r="http://schemas.openxmlformats.org/officeDocument/2006/relationships" id="256" r:id="R110f69ba33954015"/>
    <p:sldId xmlns:r="http://schemas.openxmlformats.org/officeDocument/2006/relationships" id="257" r:id="R744c1ca437204a93"/>
    <p:sldId xmlns:r="http://schemas.openxmlformats.org/officeDocument/2006/relationships" id="258" r:id="Rb24e2d4bc25d45e0"/>
    <p:sldId xmlns:r="http://schemas.openxmlformats.org/officeDocument/2006/relationships" id="259" r:id="Rdddb022cbe6546e9"/>
    <p:sldId xmlns:r="http://schemas.openxmlformats.org/officeDocument/2006/relationships" id="260" r:id="Rff36173df4d2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290d071a34572" /><Relationship Type="http://schemas.openxmlformats.org/officeDocument/2006/relationships/slide" Target="/ppt/slides/slide1.xml" Id="R110f69ba33954015" /><Relationship Type="http://schemas.openxmlformats.org/officeDocument/2006/relationships/slide" Target="/ppt/slides/slide2.xml" Id="R744c1ca437204a93" /><Relationship Type="http://schemas.openxmlformats.org/officeDocument/2006/relationships/slide" Target="/ppt/slides/slide3.xml" Id="Rb24e2d4bc25d45e0" /><Relationship Type="http://schemas.openxmlformats.org/officeDocument/2006/relationships/slide" Target="/ppt/slides/slide4.xml" Id="Rdddb022cbe6546e9" /><Relationship Type="http://schemas.openxmlformats.org/officeDocument/2006/relationships/slide" Target="/ppt/slides/slide5.xml" Id="Rff36173df4d2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1431ac4094b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6e73ddc334319" /><Relationship Type="http://schemas.openxmlformats.org/officeDocument/2006/relationships/theme" Target="/ppt/slideMasters/theme/theme1.xml" Id="R2108c266cd4d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e6e73ddc3343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98e5ca1d34e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a9a20144148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6934c604d42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d238a9b6049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ac03302b949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 SOKN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Kirkegårdsveien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50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post@bryn-menighet.no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www.bryn-menighet.no/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971 522 070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