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fc04edb57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c979a07004d52"/>
  </p:sldMasterIdLst>
  <p:sldIdLst>
    <p:sldId xmlns:r="http://schemas.openxmlformats.org/officeDocument/2006/relationships" id="256" r:id="R2a0745dfb8fc47cb"/>
    <p:sldId xmlns:r="http://schemas.openxmlformats.org/officeDocument/2006/relationships" id="257" r:id="Rd79f4ea3162641fb"/>
    <p:sldId xmlns:r="http://schemas.openxmlformats.org/officeDocument/2006/relationships" id="258" r:id="R44d9a93edbdc4477"/>
    <p:sldId xmlns:r="http://schemas.openxmlformats.org/officeDocument/2006/relationships" id="259" r:id="Ra151752d22154b31"/>
    <p:sldId xmlns:r="http://schemas.openxmlformats.org/officeDocument/2006/relationships" id="260" r:id="R045b7feff9ba44bb"/>
    <p:sldId xmlns:r="http://schemas.openxmlformats.org/officeDocument/2006/relationships" id="261" r:id="R2b01abc2be4e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c979a07004d52" /><Relationship Type="http://schemas.openxmlformats.org/officeDocument/2006/relationships/slide" Target="/ppt/slides/slide1.xml" Id="R2a0745dfb8fc47cb" /><Relationship Type="http://schemas.openxmlformats.org/officeDocument/2006/relationships/slide" Target="/ppt/slides/slide2.xml" Id="Rd79f4ea3162641fb" /><Relationship Type="http://schemas.openxmlformats.org/officeDocument/2006/relationships/slide" Target="/ppt/slides/slide3.xml" Id="R44d9a93edbdc4477" /><Relationship Type="http://schemas.openxmlformats.org/officeDocument/2006/relationships/slide" Target="/ppt/slides/slide4.xml" Id="Ra151752d22154b31" /><Relationship Type="http://schemas.openxmlformats.org/officeDocument/2006/relationships/slide" Target="/ppt/slides/slide5.xml" Id="R045b7feff9ba44bb" /><Relationship Type="http://schemas.openxmlformats.org/officeDocument/2006/relationships/slide" Target="/ppt/slides/slide6.xml" Id="R2b01abc2be4e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a56c5ac444e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687bf17c4eb1" /><Relationship Type="http://schemas.openxmlformats.org/officeDocument/2006/relationships/theme" Target="/ppt/slideMasters/theme/theme1.xml" Id="R0005a9f0dc104d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48687bf17c4e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51718389c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665f312564f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2a6e1d38049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b502e896242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1461f1da949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c3e8903dc4c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KRISTELIGE STUDENT- OG SKOLEUNGDOMSLAG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KRISTELIGE STUDENT- OG SKOLEUNGDOMSLAG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34 630 462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−1 131 827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−1 472 054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120 505 553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144 769 477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24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www.nkss.no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971 524 650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STUDENT- OG SKOLEUNGDOMSLAG</a:t>
            </a:r>
          </a:p>
        </p:txBody>
      </p:sp>
    </p:spTree>
  </p:cSld>
  <p:clrMapOvr>
    <a:masterClrMapping xmlns:a="http://schemas.openxmlformats.org/drawingml/2006/main"/>
  </p:clrMapOvr>
</p:sld>
</file>